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678"/>
  </p:normalViewPr>
  <p:slideViewPr>
    <p:cSldViewPr snapToObjects="1">
      <p:cViewPr varScale="1">
        <p:scale>
          <a:sx n="218" d="100"/>
          <a:sy n="218" d="100"/>
        </p:scale>
        <p:origin x="224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8/20/18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8/20/18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95F1C-3447-014F-A03E-65CA47372F2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85800" y="742950"/>
            <a:ext cx="7772400" cy="1066800"/>
          </a:xfrm>
        </p:spPr>
        <p:txBody>
          <a:bodyPr anchor="ctr"/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E5FC10-9685-A346-8AD2-79119408731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371600" y="241935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B0F0"/>
                </a:solidFill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1170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81550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8149"/>
            <a:ext cx="2057400" cy="3657601"/>
          </a:xfr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8149"/>
            <a:ext cx="6019800" cy="3657601"/>
          </a:xfr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4671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7950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280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2445"/>
            <a:ext cx="4040188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76350"/>
            <a:ext cx="4040188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02445"/>
            <a:ext cx="4041775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76350"/>
            <a:ext cx="4041775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14350"/>
            <a:ext cx="3008313" cy="947738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1"/>
            <a:ext cx="5111750" cy="3581400"/>
          </a:xfrm>
        </p:spPr>
        <p:txBody>
          <a:bodyPr/>
          <a:lstStyle>
            <a:lvl1pPr>
              <a:defRPr sz="3200">
                <a:solidFill>
                  <a:srgbClr val="006096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57351"/>
            <a:ext cx="3008313" cy="2438400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375047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90550"/>
            <a:ext cx="8229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19250"/>
            <a:ext cx="82296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93B461-7169-5047-801F-ADD6162A02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FF2BC-130E-454E-9865-6F360383A17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5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466ED-4D45-E44D-B8B1-9C2A3101F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A3627-267D-004F-94BF-63E6F1C2B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6E2337-1E4F-774E-919D-D374915A7E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4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EF255-CE98-EC42-B5B6-2D55DB578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FD3135-530C-AA4F-911D-71EDE879B4B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4F61E-6355-CC42-BB3D-57959B11D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A91E11-6C91-F64C-90B5-39DD70E579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3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2</Words>
  <Application>Microsoft Macintosh PowerPoint</Application>
  <PresentationFormat>On-screen Show (16:9)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ヒラギノ角ゴ Pro W3</vt:lpstr>
      <vt:lpstr>Arial</vt:lpstr>
      <vt:lpstr>Calibri</vt:lpstr>
      <vt:lpstr>Geneva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Microsoft Office User</cp:lastModifiedBy>
  <cp:revision>63</cp:revision>
  <dcterms:created xsi:type="dcterms:W3CDTF">2014-12-16T17:00:44Z</dcterms:created>
  <dcterms:modified xsi:type="dcterms:W3CDTF">2018-08-20T16:13:56Z</dcterms:modified>
</cp:coreProperties>
</file>