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9" r:id="rId4"/>
    <p:sldId id="261" r:id="rId5"/>
    <p:sldId id="271" r:id="rId6"/>
    <p:sldId id="263" r:id="rId7"/>
    <p:sldId id="272" r:id="rId8"/>
    <p:sldId id="273" r:id="rId9"/>
    <p:sldId id="274" r:id="rId10"/>
    <p:sldId id="265" r:id="rId11"/>
    <p:sldId id="276" r:id="rId12"/>
    <p:sldId id="277" r:id="rId13"/>
    <p:sldId id="278" r:id="rId14"/>
    <p:sldId id="279" r:id="rId15"/>
    <p:sldId id="280" r:id="rId16"/>
    <p:sldId id="281" r:id="rId17"/>
    <p:sldId id="275" r:id="rId18"/>
    <p:sldId id="267" r:id="rId19"/>
    <p:sldId id="268" r:id="rId20"/>
    <p:sldId id="269" r:id="rId21"/>
    <p:sldId id="270" r:id="rId22"/>
  </p:sldIdLst>
  <p:sldSz cx="18288000" cy="10287000"/>
  <p:notesSz cx="6858000" cy="9144000"/>
  <p:embeddedFontLst>
    <p:embeddedFont>
      <p:font typeface="等线" panose="02010600030101010101" pitchFamily="2" charset="-122"/>
      <p:regular r:id="rId24"/>
      <p:bold r:id="rId25"/>
    </p:embeddedFont>
    <p:embeddedFont>
      <p:font typeface="Calibri" panose="020F0502020204030204" pitchFamily="34" charset="0"/>
      <p:regular r:id="rId26"/>
      <p:bold r:id="rId27"/>
      <p:italic r:id="rId28"/>
      <p:boldItalic r:id="rId29"/>
    </p:embeddedFont>
    <p:embeddedFont>
      <p:font typeface="DM Sans Bold" pitchFamily="2" charset="0"/>
      <p:regular r:id="rId30"/>
      <p:bold r:id="rId31"/>
    </p:embeddedFont>
    <p:embeddedFont>
      <p:font typeface="Open Sauce" pitchFamily="2" charset="0"/>
      <p:regular r:id="rId32"/>
    </p:embeddedFont>
    <p:embeddedFont>
      <p:font typeface="Open Sauce Italics" pitchFamily="2" charset="0"/>
      <p:regular r:id="rId33"/>
      <p:italic r:id="rId34"/>
    </p:embeddedFont>
    <p:embeddedFont>
      <p:font typeface="Staatliches" pitchFamily="2"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04" autoAdjust="0"/>
    <p:restoredTop sz="94547" autoAdjust="0"/>
  </p:normalViewPr>
  <p:slideViewPr>
    <p:cSldViewPr>
      <p:cViewPr>
        <p:scale>
          <a:sx n="50" d="100"/>
          <a:sy n="50" d="100"/>
        </p:scale>
        <p:origin x="136" y="7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2EFC95-90A0-D244-BEC6-B97289D61C3E}" type="datetimeFigureOut">
              <a:rPr kumimoji="1" lang="zh-CN" altLang="en-US" smtClean="0"/>
              <a:t>2022/5/11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280C76-71C7-EB4E-AFCF-E5CBDDFC498F}" type="slidenum">
              <a:rPr kumimoji="1" lang="zh-CN" altLang="en-US" smtClean="0"/>
              <a:t>‹#›</a:t>
            </a:fld>
            <a:endParaRPr kumimoji="1" lang="zh-CN" altLang="en-US"/>
          </a:p>
        </p:txBody>
      </p:sp>
    </p:spTree>
    <p:extLst>
      <p:ext uri="{BB962C8B-B14F-4D97-AF65-F5344CB8AC3E}">
        <p14:creationId xmlns:p14="http://schemas.microsoft.com/office/powerpoint/2010/main" val="29651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slide" Target="slide6.xml"/><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20.xml"/><Relationship Id="rId7" Type="http://schemas.openxmlformats.org/officeDocument/2006/relationships/image" Target="../media/image30.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slide" Target="slide7.xml"/><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slide" Target="slide7.xml"/><Relationship Id="rId2"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sv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slide" Target="slide8.xml"/><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20.xml"/><Relationship Id="rId7" Type="http://schemas.openxmlformats.org/officeDocument/2006/relationships/image" Target="../media/image30.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19.xml"/><Relationship Id="rId7" Type="http://schemas.openxmlformats.org/officeDocument/2006/relationships/image" Target="../media/image30.png"/><Relationship Id="rId2"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2.png"/><Relationship Id="rId7" Type="http://schemas.openxmlformats.org/officeDocument/2006/relationships/slide" Target="slide9.xml"/><Relationship Id="rId2" Type="http://schemas.openxmlformats.org/officeDocument/2006/relationships/slide" Target="slide18.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4.sv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32.png"/><Relationship Id="rId7" Type="http://schemas.openxmlformats.org/officeDocument/2006/relationships/image" Target="../media/image17.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png"/><Relationship Id="rId7" Type="http://schemas.openxmlformats.org/officeDocument/2006/relationships/image" Target="../media/image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slide" Target="slide3.xml"/><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3.png"/><Relationship Id="rId17" Type="http://schemas.openxmlformats.org/officeDocument/2006/relationships/image" Target="../media/image17.png"/><Relationship Id="rId2" Type="http://schemas.openxmlformats.org/officeDocument/2006/relationships/slideLayout" Target="../slideLayouts/slideLayout7.xml"/><Relationship Id="rId16" Type="http://schemas.openxmlformats.org/officeDocument/2006/relationships/image" Target="../media/image16.png"/><Relationship Id="rId1" Type="http://schemas.openxmlformats.org/officeDocument/2006/relationships/themeOverride" Target="../theme/themeOverride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5.sv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sv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slide" Target="slide2.xml"/></Relationships>
</file>

<file path=ppt/slides/_rels/slide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slide" Target="slide5.xml"/><Relationship Id="rId5" Type="http://schemas.openxmlformats.org/officeDocument/2006/relationships/image" Target="../media/image21.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8.xml"/><Relationship Id="rId7" Type="http://schemas.openxmlformats.org/officeDocument/2006/relationships/image" Target="../media/image21.sv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22.png"/><Relationship Id="rId10" Type="http://schemas.openxmlformats.org/officeDocument/2006/relationships/slide" Target="slide3.xml"/><Relationship Id="rId4" Type="http://schemas.openxmlformats.org/officeDocument/2006/relationships/image" Target="../media/image16.png"/><Relationship Id="rId9"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9.xml"/><Relationship Id="rId7" Type="http://schemas.openxmlformats.org/officeDocument/2006/relationships/image" Target="../media/image16.png"/><Relationship Id="rId2" Type="http://schemas.openxmlformats.org/officeDocument/2006/relationships/slide" Target="slide7.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slide" Target="slide3.xml"/><Relationship Id="rId4" Type="http://schemas.openxmlformats.org/officeDocument/2006/relationships/image" Target="../media/image22.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 Target="slide11.xml"/><Relationship Id="rId7" Type="http://schemas.openxmlformats.org/officeDocument/2006/relationships/image" Target="../media/image27.png"/><Relationship Id="rId2" Type="http://schemas.openxmlformats.org/officeDocument/2006/relationships/slide" Target="slide10.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7.png"/><Relationship Id="rId5" Type="http://schemas.openxmlformats.org/officeDocument/2006/relationships/image" Target="../media/image25.png"/><Relationship Id="rId10" Type="http://schemas.openxmlformats.org/officeDocument/2006/relationships/slide" Target="slide4.xml"/><Relationship Id="rId4" Type="http://schemas.openxmlformats.org/officeDocument/2006/relationships/image" Target="../media/image22.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 Target="slide13.xml"/><Relationship Id="rId7" Type="http://schemas.openxmlformats.org/officeDocument/2006/relationships/image" Target="../media/image27.png"/><Relationship Id="rId2" Type="http://schemas.openxmlformats.org/officeDocument/2006/relationships/slide" Target="slide12.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7.png"/><Relationship Id="rId5" Type="http://schemas.openxmlformats.org/officeDocument/2006/relationships/image" Target="../media/image25.png"/><Relationship Id="rId10" Type="http://schemas.openxmlformats.org/officeDocument/2006/relationships/slide" Target="slide5.xml"/><Relationship Id="rId4" Type="http://schemas.openxmlformats.org/officeDocument/2006/relationships/image" Target="../media/image22.png"/><Relationship Id="rId9"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 Target="slide15.xml"/><Relationship Id="rId7" Type="http://schemas.openxmlformats.org/officeDocument/2006/relationships/image" Target="../media/image27.png"/><Relationship Id="rId2" Type="http://schemas.openxmlformats.org/officeDocument/2006/relationships/slide" Target="slide14.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7.png"/><Relationship Id="rId5" Type="http://schemas.openxmlformats.org/officeDocument/2006/relationships/image" Target="../media/image25.png"/><Relationship Id="rId10" Type="http://schemas.openxmlformats.org/officeDocument/2006/relationships/slide" Target="slide4.xml"/><Relationship Id="rId4" Type="http://schemas.openxmlformats.org/officeDocument/2006/relationships/image" Target="../media/image22.png"/><Relationship Id="rId9"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slide" Target="slide17.xml"/><Relationship Id="rId7" Type="http://schemas.openxmlformats.org/officeDocument/2006/relationships/image" Target="../media/image27.png"/><Relationship Id="rId2" Type="http://schemas.openxmlformats.org/officeDocument/2006/relationships/slide" Target="slide16.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17.png"/><Relationship Id="rId5" Type="http://schemas.openxmlformats.org/officeDocument/2006/relationships/image" Target="../media/image25.png"/><Relationship Id="rId10" Type="http://schemas.openxmlformats.org/officeDocument/2006/relationships/slide" Target="slide5.xml"/><Relationship Id="rId4" Type="http://schemas.openxmlformats.org/officeDocument/2006/relationships/image" Target="../media/image22.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B1DB"/>
        </a:solidFill>
        <a:effectLst/>
      </p:bgPr>
    </p:bg>
    <p:spTree>
      <p:nvGrpSpPr>
        <p:cNvPr id="1" name=""/>
        <p:cNvGrpSpPr/>
        <p:nvPr/>
      </p:nvGrpSpPr>
      <p:grpSpPr>
        <a:xfrm>
          <a:off x="0" y="0"/>
          <a:ext cx="0" cy="0"/>
          <a:chOff x="0" y="0"/>
          <a:chExt cx="0" cy="0"/>
        </a:xfrm>
      </p:grpSpPr>
      <p:grpSp>
        <p:nvGrpSpPr>
          <p:cNvPr id="2" name="Group 2"/>
          <p:cNvGrpSpPr/>
          <p:nvPr/>
        </p:nvGrpSpPr>
        <p:grpSpPr>
          <a:xfrm>
            <a:off x="12634754" y="-1856759"/>
            <a:ext cx="14349450" cy="14349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BEFF4"/>
            </a:solidFill>
          </p:spPr>
        </p:sp>
      </p:grpSp>
      <p:pic>
        <p:nvPicPr>
          <p:cNvPr id="4" name="Picture 4"/>
          <p:cNvPicPr>
            <a:picLocks noChangeAspect="1"/>
          </p:cNvPicPr>
          <p:nvPr/>
        </p:nvPicPr>
        <p:blipFill>
          <a:blip r:embed="rId2"/>
          <a:srcRect/>
          <a:stretch>
            <a:fillRect/>
          </a:stretch>
        </p:blipFill>
        <p:spPr>
          <a:xfrm rot="315492">
            <a:off x="12405280" y="338506"/>
            <a:ext cx="4414186" cy="3476172"/>
          </a:xfrm>
          <a:prstGeom prst="rect">
            <a:avLst/>
          </a:prstGeom>
        </p:spPr>
      </p:pic>
      <p:pic>
        <p:nvPicPr>
          <p:cNvPr id="5" name="Picture 5"/>
          <p:cNvPicPr>
            <a:picLocks noChangeAspect="1"/>
          </p:cNvPicPr>
          <p:nvPr/>
        </p:nvPicPr>
        <p:blipFill>
          <a:blip r:embed="rId3"/>
          <a:srcRect/>
          <a:stretch>
            <a:fillRect/>
          </a:stretch>
        </p:blipFill>
        <p:spPr>
          <a:xfrm rot="-586613">
            <a:off x="10561315" y="3900104"/>
            <a:ext cx="4413578" cy="2835724"/>
          </a:xfrm>
          <a:prstGeom prst="rect">
            <a:avLst/>
          </a:prstGeom>
        </p:spPr>
      </p:pic>
      <p:grpSp>
        <p:nvGrpSpPr>
          <p:cNvPr id="6" name="Group 6"/>
          <p:cNvGrpSpPr/>
          <p:nvPr/>
        </p:nvGrpSpPr>
        <p:grpSpPr>
          <a:xfrm>
            <a:off x="1028700" y="2818524"/>
            <a:ext cx="10983918" cy="4799970"/>
            <a:chOff x="0" y="200025"/>
            <a:chExt cx="14645224" cy="6399961"/>
          </a:xfrm>
        </p:grpSpPr>
        <p:sp>
          <p:nvSpPr>
            <p:cNvPr id="7" name="TextBox 7"/>
            <p:cNvSpPr txBox="1"/>
            <p:nvPr/>
          </p:nvSpPr>
          <p:spPr>
            <a:xfrm>
              <a:off x="0" y="200025"/>
              <a:ext cx="12541079" cy="5410029"/>
            </a:xfrm>
            <a:prstGeom prst="rect">
              <a:avLst/>
            </a:prstGeom>
          </p:spPr>
          <p:txBody>
            <a:bodyPr lIns="0" tIns="0" rIns="0" bIns="0" rtlCol="0" anchor="t">
              <a:spAutoFit/>
            </a:bodyPr>
            <a:lstStyle/>
            <a:p>
              <a:pPr>
                <a:lnSpc>
                  <a:spcPts val="10499"/>
                </a:lnSpc>
              </a:pPr>
              <a:r>
                <a:rPr lang="en-US" sz="9600" dirty="0">
                  <a:solidFill>
                    <a:srgbClr val="FFFFFF"/>
                  </a:solidFill>
                  <a:latin typeface="Staatliches"/>
                </a:rPr>
                <a:t>determine your face shape &amp; hairstyle </a:t>
              </a:r>
            </a:p>
            <a:p>
              <a:pPr>
                <a:lnSpc>
                  <a:spcPts val="10499"/>
                </a:lnSpc>
              </a:pPr>
              <a:r>
                <a:rPr lang="en-US" sz="9600" dirty="0">
                  <a:solidFill>
                    <a:srgbClr val="244C76"/>
                  </a:solidFill>
                  <a:latin typeface="Staatliches"/>
                </a:rPr>
                <a:t>in 30 second</a:t>
              </a:r>
            </a:p>
          </p:txBody>
        </p:sp>
        <p:sp>
          <p:nvSpPr>
            <p:cNvPr id="8" name="TextBox 8"/>
            <p:cNvSpPr txBox="1"/>
            <p:nvPr/>
          </p:nvSpPr>
          <p:spPr>
            <a:xfrm>
              <a:off x="0" y="5914356"/>
              <a:ext cx="14645224" cy="685630"/>
            </a:xfrm>
            <a:prstGeom prst="rect">
              <a:avLst/>
            </a:prstGeom>
          </p:spPr>
          <p:txBody>
            <a:bodyPr lIns="0" tIns="0" rIns="0" bIns="0" rtlCol="0" anchor="t">
              <a:spAutoFit/>
            </a:bodyPr>
            <a:lstStyle/>
            <a:p>
              <a:pPr>
                <a:lnSpc>
                  <a:spcPts val="4338"/>
                </a:lnSpc>
                <a:spcBef>
                  <a:spcPct val="0"/>
                </a:spcBef>
              </a:pPr>
              <a:r>
                <a:rPr lang="en-US" sz="3098">
                  <a:solidFill>
                    <a:srgbClr val="FFFFFF"/>
                  </a:solidFill>
                  <a:latin typeface="DM Sans Bold"/>
                </a:rPr>
                <a:t>Are you still confused about how to choose a hairstyle?</a:t>
              </a:r>
            </a:p>
          </p:txBody>
        </p:sp>
      </p:grpSp>
      <p:pic>
        <p:nvPicPr>
          <p:cNvPr id="9" name="Picture 9"/>
          <p:cNvPicPr>
            <a:picLocks noChangeAspect="1"/>
          </p:cNvPicPr>
          <p:nvPr/>
        </p:nvPicPr>
        <p:blipFill>
          <a:blip r:embed="rId4"/>
          <a:srcRect/>
          <a:stretch>
            <a:fillRect/>
          </a:stretch>
        </p:blipFill>
        <p:spPr>
          <a:xfrm rot="575748">
            <a:off x="13557102" y="6356341"/>
            <a:ext cx="3915273" cy="3347558"/>
          </a:xfrm>
          <a:prstGeom prst="rect">
            <a:avLst/>
          </a:prstGeom>
        </p:spPr>
      </p:pic>
      <p:sp>
        <p:nvSpPr>
          <p:cNvPr id="10" name="矩形 9">
            <a:hlinkClick r:id="" action="ppaction://hlinkshowjump?jump=nextslide"/>
            <a:extLst>
              <a:ext uri="{FF2B5EF4-FFF2-40B4-BE49-F238E27FC236}">
                <a16:creationId xmlns:a16="http://schemas.microsoft.com/office/drawing/2014/main" id="{B710DCD3-1AD1-EA69-FEC4-8534FF92D229}"/>
              </a:ext>
            </a:extLst>
          </p:cNvPr>
          <p:cNvSpPr/>
          <p:nvPr/>
        </p:nvSpPr>
        <p:spPr>
          <a:xfrm>
            <a:off x="0" y="-114300"/>
            <a:ext cx="18973800" cy="115062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3"/>
            <a:srcRect/>
            <a:stretch>
              <a:fillRect/>
            </a:stretch>
          </p:blipFill>
          <p:spPr>
            <a:xfrm>
              <a:off x="0" y="0"/>
              <a:ext cx="8173236" cy="943528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6"/>
          <a:srcRect/>
          <a:stretch>
            <a:fillRect/>
          </a:stretch>
        </p:blipFill>
        <p:spPr>
          <a:xfrm rot="-1813530">
            <a:off x="15575577" y="-187789"/>
            <a:ext cx="2825252" cy="2422654"/>
          </a:xfrm>
          <a:prstGeom prst="rect">
            <a:avLst/>
          </a:prstGeom>
        </p:spPr>
      </p:pic>
      <p:sp>
        <p:nvSpPr>
          <p:cNvPr id="34" name="操作按钮: 后退或上一个 33">
            <a:hlinkClick r:id="rId7" action="ppaction://hlinksldjump" highlightClick="1"/>
            <a:extLst>
              <a:ext uri="{FF2B5EF4-FFF2-40B4-BE49-F238E27FC236}">
                <a16:creationId xmlns:a16="http://schemas.microsoft.com/office/drawing/2014/main" id="{94CB0EB0-21FD-C129-7926-566F4EF71A36}"/>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C8B3E985-06DE-E149-87EB-1114CC258983}"/>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CE7D7BF5-B418-3D6E-28C5-8A50E4812A2B}"/>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C1DF2366-1594-EC50-A00D-F868755EBFE5}"/>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5E472BF6-3469-F7B9-C1CB-4A85E8C32C41}"/>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FD3B3300-5FB8-1574-6696-57FCE1FF2319}"/>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7C2226C2-8134-C092-B279-323EF227D6AA}"/>
                </a:ext>
              </a:extLst>
            </p:cNvPr>
            <p:cNvPicPr>
              <a:picLocks noChangeAspect="1"/>
            </p:cNvPicPr>
            <p:nvPr/>
          </p:nvPicPr>
          <p:blipFill>
            <a:blip r:embed="rId8"/>
            <a:srcRect/>
            <a:stretch>
              <a:fillRect/>
            </a:stretch>
          </p:blipFill>
          <p:spPr>
            <a:xfrm>
              <a:off x="146512" y="319786"/>
              <a:ext cx="540583" cy="57777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3"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4"/>
            <a:srcRect/>
            <a:stretch>
              <a:fillRect/>
            </a:stretch>
          </p:blipFill>
          <p:spPr>
            <a:xfrm>
              <a:off x="0" y="0"/>
              <a:ext cx="8173236" cy="9435280"/>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7"/>
          <a:srcRect/>
          <a:stretch>
            <a:fillRect/>
          </a:stretch>
        </p:blipFill>
        <p:spPr>
          <a:xfrm rot="-1813530">
            <a:off x="15575577" y="-187789"/>
            <a:ext cx="2825252" cy="2422654"/>
          </a:xfrm>
          <a:prstGeom prst="rect">
            <a:avLst/>
          </a:prstGeom>
        </p:spPr>
      </p:pic>
      <p:sp>
        <p:nvSpPr>
          <p:cNvPr id="35" name="操作按钮: 后退或上一个 34">
            <a:hlinkClick r:id="rId8" action="ppaction://hlinksldjump" highlightClick="1"/>
            <a:extLst>
              <a:ext uri="{FF2B5EF4-FFF2-40B4-BE49-F238E27FC236}">
                <a16:creationId xmlns:a16="http://schemas.microsoft.com/office/drawing/2014/main" id="{D6CB1B4E-BDF6-2663-D6BC-29651596E853}"/>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7B38892B-DB51-F95A-51B1-833E2F387FB2}"/>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339F9EE8-17F4-2FF1-471A-9E6034F22C6C}"/>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4CDD9F40-2A47-08B2-4B8D-141975624094}"/>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6B6E3E95-3242-5585-E8D6-D863F1B5A165}"/>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0AB2D500-9791-2394-AD3E-55D661223098}"/>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3D1D8633-D6C7-55B0-92FE-EC7BE7C1A1CA}"/>
                </a:ext>
              </a:extLst>
            </p:cNvPr>
            <p:cNvPicPr>
              <a:picLocks noChangeAspect="1"/>
            </p:cNvPicPr>
            <p:nvPr/>
          </p:nvPicPr>
          <p:blipFill>
            <a:blip r:embed="rId9"/>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3020675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3"/>
            <a:srcRect/>
            <a:stretch>
              <a:fillRect/>
            </a:stretch>
          </p:blipFill>
          <p:spPr>
            <a:xfrm>
              <a:off x="0" y="0"/>
              <a:ext cx="8173236" cy="943528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6"/>
          <a:srcRect/>
          <a:stretch>
            <a:fillRect/>
          </a:stretch>
        </p:blipFill>
        <p:spPr>
          <a:xfrm rot="-1813530">
            <a:off x="15575577" y="-187789"/>
            <a:ext cx="2825252" cy="2422654"/>
          </a:xfrm>
          <a:prstGeom prst="rect">
            <a:avLst/>
          </a:prstGeom>
        </p:spPr>
      </p:pic>
      <p:sp>
        <p:nvSpPr>
          <p:cNvPr id="34" name="操作按钮: 后退或上一个 33">
            <a:hlinkClick r:id="rId7" action="ppaction://hlinksldjump" highlightClick="1"/>
            <a:extLst>
              <a:ext uri="{FF2B5EF4-FFF2-40B4-BE49-F238E27FC236}">
                <a16:creationId xmlns:a16="http://schemas.microsoft.com/office/drawing/2014/main" id="{6EEE7C24-05FA-5E94-57D3-C8C1C968CD06}"/>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E4FD6C36-CAAD-7853-CE38-A47D9229525E}"/>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A66D3741-CB68-52BA-252E-809409A73F6A}"/>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84629869-E915-5CDD-4EA8-4F7E12ABC81C}"/>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28E26E84-1AF6-5D67-C8CF-8BF26509599D}"/>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6A1AB176-F399-8C1B-4E0C-72897BA53BCE}"/>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7CF78184-8574-4B07-01C0-85E7D08D89E8}"/>
                </a:ext>
              </a:extLst>
            </p:cNvPr>
            <p:cNvPicPr>
              <a:picLocks noChangeAspect="1"/>
            </p:cNvPicPr>
            <p:nvPr/>
          </p:nvPicPr>
          <p:blipFill>
            <a:blip r:embed="rId8"/>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10782306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3"/>
            <a:srcRect/>
            <a:stretch>
              <a:fillRect/>
            </a:stretch>
          </p:blipFill>
          <p:spPr>
            <a:xfrm>
              <a:off x="0" y="0"/>
              <a:ext cx="8173236" cy="943528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6"/>
          <a:srcRect/>
          <a:stretch>
            <a:fillRect/>
          </a:stretch>
        </p:blipFill>
        <p:spPr>
          <a:xfrm rot="-1813530">
            <a:off x="15575577" y="-187789"/>
            <a:ext cx="2825252" cy="2422654"/>
          </a:xfrm>
          <a:prstGeom prst="rect">
            <a:avLst/>
          </a:prstGeom>
        </p:spPr>
      </p:pic>
      <p:sp>
        <p:nvSpPr>
          <p:cNvPr id="41" name="操作按钮: 后退或上一个 40">
            <a:hlinkClick r:id="rId7" action="ppaction://hlinksldjump" highlightClick="1"/>
            <a:extLst>
              <a:ext uri="{FF2B5EF4-FFF2-40B4-BE49-F238E27FC236}">
                <a16:creationId xmlns:a16="http://schemas.microsoft.com/office/drawing/2014/main" id="{B3BFD940-1F57-9A2E-38C7-D302AF6A67F4}"/>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618D0E14-346A-3EB3-2C9F-74F459079547}"/>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E71813D7-618E-19A9-73D9-34E36A5529CF}"/>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88ADF217-ACA0-0432-8624-AE671C322A0B}"/>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C8E6DA10-BC8C-85F1-202B-D8AAF9F80291}"/>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4F5E9DDC-EA90-9A46-D61D-454675396690}"/>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FE490709-FF60-9208-5E91-3D60810A9565}"/>
                </a:ext>
              </a:extLst>
            </p:cNvPr>
            <p:cNvPicPr>
              <a:picLocks noChangeAspect="1"/>
            </p:cNvPicPr>
            <p:nvPr/>
          </p:nvPicPr>
          <p:blipFill>
            <a:blip r:embed="rId8"/>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359356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3"/>
            <a:srcRect/>
            <a:stretch>
              <a:fillRect/>
            </a:stretch>
          </p:blipFill>
          <p:spPr>
            <a:xfrm>
              <a:off x="0" y="0"/>
              <a:ext cx="8173236" cy="943528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6"/>
          <a:srcRect/>
          <a:stretch>
            <a:fillRect/>
          </a:stretch>
        </p:blipFill>
        <p:spPr>
          <a:xfrm rot="-1813530">
            <a:off x="15575577" y="-187789"/>
            <a:ext cx="2825252" cy="2422654"/>
          </a:xfrm>
          <a:prstGeom prst="rect">
            <a:avLst/>
          </a:prstGeom>
        </p:spPr>
      </p:pic>
      <p:sp>
        <p:nvSpPr>
          <p:cNvPr id="34" name="操作按钮: 后退或上一个 33">
            <a:hlinkClick r:id="rId7" action="ppaction://hlinksldjump" highlightClick="1"/>
            <a:extLst>
              <a:ext uri="{FF2B5EF4-FFF2-40B4-BE49-F238E27FC236}">
                <a16:creationId xmlns:a16="http://schemas.microsoft.com/office/drawing/2014/main" id="{0F75F125-BEF2-2862-72BD-FBD0BC223F21}"/>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484DD90E-9610-B709-4AA5-B9316BD5500B}"/>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D44D69B7-5C98-58F6-21C6-9B5A642122A1}"/>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5ED155E7-8798-7B21-3788-781DBFCB2C95}"/>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36F193F3-D4CA-B02A-2D47-A3FD6B59AEFF}"/>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8DB0958E-B93C-2347-0D4A-F83494E1BB14}"/>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9CE7CC45-E243-4A11-715A-6C07C60C8160}"/>
                </a:ext>
              </a:extLst>
            </p:cNvPr>
            <p:cNvPicPr>
              <a:picLocks noChangeAspect="1"/>
            </p:cNvPicPr>
            <p:nvPr/>
          </p:nvPicPr>
          <p:blipFill>
            <a:blip r:embed="rId8"/>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228122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3"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4"/>
            <a:srcRect/>
            <a:stretch>
              <a:fillRect/>
            </a:stretch>
          </p:blipFill>
          <p:spPr>
            <a:xfrm>
              <a:off x="0" y="0"/>
              <a:ext cx="8173236" cy="9435280"/>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7"/>
          <a:srcRect/>
          <a:stretch>
            <a:fillRect/>
          </a:stretch>
        </p:blipFill>
        <p:spPr>
          <a:xfrm rot="-1813530">
            <a:off x="15575577" y="-187789"/>
            <a:ext cx="2825252" cy="2422654"/>
          </a:xfrm>
          <a:prstGeom prst="rect">
            <a:avLst/>
          </a:prstGeom>
        </p:spPr>
      </p:pic>
      <p:sp>
        <p:nvSpPr>
          <p:cNvPr id="35" name="操作按钮: 后退或上一个 34">
            <a:hlinkClick r:id="rId8" action="ppaction://hlinksldjump" highlightClick="1"/>
            <a:extLst>
              <a:ext uri="{FF2B5EF4-FFF2-40B4-BE49-F238E27FC236}">
                <a16:creationId xmlns:a16="http://schemas.microsoft.com/office/drawing/2014/main" id="{80E43398-C309-6119-9B37-1DA35548BF4D}"/>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35E3580C-BF53-13C9-4FB7-E22E73AAA8B0}"/>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EE4881DD-29F5-F806-0399-A51DE8545E43}"/>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89C2C74F-DF49-29C0-6F8E-D3B473CA6964}"/>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E9BC13ED-C49C-C571-C144-5106DE130734}"/>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A53FD33C-2C30-9378-607B-D57E834B1631}"/>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6A5620AE-4A03-25C1-9AB7-D0E328A87C3D}"/>
                </a:ext>
              </a:extLst>
            </p:cNvPr>
            <p:cNvPicPr>
              <a:picLocks noChangeAspect="1"/>
            </p:cNvPicPr>
            <p:nvPr/>
          </p:nvPicPr>
          <p:blipFill>
            <a:blip r:embed="rId9"/>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2445154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3"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4"/>
            <a:srcRect/>
            <a:stretch>
              <a:fillRect/>
            </a:stretch>
          </p:blipFill>
          <p:spPr>
            <a:xfrm>
              <a:off x="0" y="0"/>
              <a:ext cx="8173236" cy="9435280"/>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7"/>
          <a:srcRect/>
          <a:stretch>
            <a:fillRect/>
          </a:stretch>
        </p:blipFill>
        <p:spPr>
          <a:xfrm rot="-1813530">
            <a:off x="15575577" y="-187789"/>
            <a:ext cx="2825252" cy="2422654"/>
          </a:xfrm>
          <a:prstGeom prst="rect">
            <a:avLst/>
          </a:prstGeom>
        </p:spPr>
      </p:pic>
      <p:sp>
        <p:nvSpPr>
          <p:cNvPr id="34" name="操作按钮: 后退或上一个 33">
            <a:hlinkClick r:id="rId8" action="ppaction://hlinksldjump" highlightClick="1"/>
            <a:extLst>
              <a:ext uri="{FF2B5EF4-FFF2-40B4-BE49-F238E27FC236}">
                <a16:creationId xmlns:a16="http://schemas.microsoft.com/office/drawing/2014/main" id="{277434FF-5F3A-E921-6273-6A94DFFFDF21}"/>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AE72A286-9A7B-6C0D-C9B8-97CEF8C5EF91}"/>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8D4DBD30-83D6-526F-DA98-990AA1BF8310}"/>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BF33555B-F47C-3F63-3A00-744DC7459B1C}"/>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0EFD70FD-5514-13F9-24E9-AD0EAAD78D89}"/>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543D7F80-0130-868A-66DB-A6EFA6EF121A}"/>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9CE318F2-72CD-D927-B9F3-B18BCC4EB51F}"/>
                </a:ext>
              </a:extLst>
            </p:cNvPr>
            <p:cNvPicPr>
              <a:picLocks noChangeAspect="1"/>
            </p:cNvPicPr>
            <p:nvPr/>
          </p:nvPicPr>
          <p:blipFill>
            <a:blip r:embed="rId9"/>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16794496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7987584" y="-3562091"/>
            <a:ext cx="17411182" cy="17411182"/>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6" name="Group 6"/>
          <p:cNvGrpSpPr/>
          <p:nvPr/>
        </p:nvGrpSpPr>
        <p:grpSpPr>
          <a:xfrm>
            <a:off x="1271365" y="1198165"/>
            <a:ext cx="446159" cy="391393"/>
            <a:chOff x="0" y="0"/>
            <a:chExt cx="594879" cy="521857"/>
          </a:xfrm>
        </p:grpSpPr>
        <p:sp>
          <p:nvSpPr>
            <p:cNvPr id="7" name="AutoShape 7"/>
            <p:cNvSpPr/>
            <p:nvPr/>
          </p:nvSpPr>
          <p:spPr>
            <a:xfrm>
              <a:off x="0" y="0"/>
              <a:ext cx="594879" cy="0"/>
            </a:xfrm>
            <a:prstGeom prst="line">
              <a:avLst/>
            </a:prstGeom>
            <a:ln w="88900" cap="rnd">
              <a:solidFill>
                <a:srgbClr val="FFFFFF"/>
              </a:solidFill>
              <a:prstDash val="solid"/>
              <a:headEnd type="none" w="sm" len="sm"/>
              <a:tailEnd type="none" w="sm" len="sm"/>
            </a:ln>
          </p:spPr>
        </p:sp>
        <p:sp>
          <p:nvSpPr>
            <p:cNvPr id="8" name="AutoShape 8"/>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9" name="AutoShape 9"/>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0142999" y="2762702"/>
            <a:ext cx="7252373" cy="5089342"/>
          </a:xfrm>
          <a:prstGeom prst="rect">
            <a:avLst/>
          </a:prstGeom>
        </p:spPr>
        <p:txBody>
          <a:bodyPr lIns="0" tIns="0" rIns="0" bIns="0" rtlCol="0" anchor="t">
            <a:spAutoFit/>
          </a:bodyPr>
          <a:lstStyle/>
          <a:p>
            <a:pPr>
              <a:lnSpc>
                <a:spcPts val="6241"/>
              </a:lnSpc>
            </a:pPr>
            <a:r>
              <a:rPr lang="en-US" sz="6241" dirty="0">
                <a:solidFill>
                  <a:srgbClr val="244C76"/>
                </a:solidFill>
                <a:latin typeface="Staatliches"/>
              </a:rPr>
              <a:t>#4</a:t>
            </a:r>
          </a:p>
          <a:p>
            <a:pPr>
              <a:lnSpc>
                <a:spcPts val="6241"/>
              </a:lnSpc>
            </a:pPr>
            <a:r>
              <a:rPr lang="en-US" sz="6241" dirty="0">
                <a:solidFill>
                  <a:srgbClr val="244C76"/>
                </a:solidFill>
                <a:latin typeface="Staatliches"/>
              </a:rPr>
              <a:t>determine the shape of your chin.</a:t>
            </a:r>
          </a:p>
          <a:p>
            <a:pPr>
              <a:lnSpc>
                <a:spcPts val="6241"/>
              </a:lnSpc>
            </a:pPr>
            <a:endParaRPr lang="en-US" sz="6241"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a. pointed chin</a:t>
            </a:r>
            <a:endParaRPr lang="en-US" sz="4899" dirty="0">
              <a:solidFill>
                <a:srgbClr val="244C76"/>
              </a:solidFill>
              <a:latin typeface="Staatliches"/>
            </a:endParaRPr>
          </a:p>
          <a:p>
            <a:pPr>
              <a:lnSpc>
                <a:spcPts val="4899"/>
              </a:lnSpc>
            </a:pPr>
            <a:endParaRPr lang="en-US" sz="4899" dirty="0">
              <a:solidFill>
                <a:srgbClr val="244C76"/>
              </a:solidFill>
              <a:latin typeface="Staatliches"/>
            </a:endParaRPr>
          </a:p>
          <a:p>
            <a:pPr>
              <a:lnSpc>
                <a:spcPts val="4899"/>
              </a:lnSpc>
            </a:pPr>
            <a:r>
              <a:rPr lang="en-US" sz="4899" dirty="0">
                <a:solidFill>
                  <a:srgbClr val="244C76"/>
                </a:solidFill>
                <a:latin typeface="Staatliches"/>
                <a:hlinkClick r:id="rId2" action="ppaction://hlinksldjump"/>
              </a:rPr>
              <a:t>B. round chin</a:t>
            </a:r>
            <a:endParaRPr lang="en-US" sz="4899" dirty="0">
              <a:solidFill>
                <a:srgbClr val="244C76"/>
              </a:solidFill>
              <a:latin typeface="Staatliches"/>
            </a:endParaRPr>
          </a:p>
        </p:txBody>
      </p:sp>
      <p:grpSp>
        <p:nvGrpSpPr>
          <p:cNvPr id="11" name="Group 11"/>
          <p:cNvGrpSpPr/>
          <p:nvPr/>
        </p:nvGrpSpPr>
        <p:grpSpPr>
          <a:xfrm>
            <a:off x="892628" y="1984413"/>
            <a:ext cx="6129927" cy="7076460"/>
            <a:chOff x="0" y="0"/>
            <a:chExt cx="8173236" cy="9435280"/>
          </a:xfrm>
        </p:grpSpPr>
        <p:pic>
          <p:nvPicPr>
            <p:cNvPr id="12" name="Picture 12"/>
            <p:cNvPicPr>
              <a:picLocks noChangeAspect="1"/>
            </p:cNvPicPr>
            <p:nvPr/>
          </p:nvPicPr>
          <p:blipFill>
            <a:blip r:embed="rId3"/>
            <a:srcRect/>
            <a:stretch>
              <a:fillRect/>
            </a:stretch>
          </p:blipFill>
          <p:spPr>
            <a:xfrm>
              <a:off x="0" y="0"/>
              <a:ext cx="8173236" cy="9435280"/>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31041"/>
            <a:stretch>
              <a:fillRect/>
            </a:stretch>
          </p:blipFill>
          <p:spPr>
            <a:xfrm rot="1867603">
              <a:off x="3119081" y="6821719"/>
              <a:ext cx="1543996" cy="447805"/>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5951"/>
            <a:stretch>
              <a:fillRect/>
            </a:stretch>
          </p:blipFill>
          <p:spPr>
            <a:xfrm rot="-1758943">
              <a:off x="4335410" y="6789134"/>
              <a:ext cx="1486769" cy="464262"/>
            </a:xfrm>
            <a:prstGeom prst="rect">
              <a:avLst/>
            </a:prstGeom>
          </p:spPr>
        </p:pic>
      </p:grpSp>
      <p:pic>
        <p:nvPicPr>
          <p:cNvPr id="15" name="Picture 15"/>
          <p:cNvPicPr>
            <a:picLocks noChangeAspect="1"/>
          </p:cNvPicPr>
          <p:nvPr/>
        </p:nvPicPr>
        <p:blipFill>
          <a:blip r:embed="rId6"/>
          <a:srcRect/>
          <a:stretch>
            <a:fillRect/>
          </a:stretch>
        </p:blipFill>
        <p:spPr>
          <a:xfrm rot="-1813530">
            <a:off x="15575577" y="-187789"/>
            <a:ext cx="2825252" cy="2422654"/>
          </a:xfrm>
          <a:prstGeom prst="rect">
            <a:avLst/>
          </a:prstGeom>
        </p:spPr>
      </p:pic>
      <p:sp>
        <p:nvSpPr>
          <p:cNvPr id="35" name="操作按钮: 后退或上一个 34">
            <a:hlinkClick r:id="rId7" action="ppaction://hlinksldjump" highlightClick="1"/>
            <a:extLst>
              <a:ext uri="{FF2B5EF4-FFF2-40B4-BE49-F238E27FC236}">
                <a16:creationId xmlns:a16="http://schemas.microsoft.com/office/drawing/2014/main" id="{4F8E7796-CD4B-1D1D-E3BA-C6ACE266DFF3}"/>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1" name="Group 24">
            <a:extLst>
              <a:ext uri="{FF2B5EF4-FFF2-40B4-BE49-F238E27FC236}">
                <a16:creationId xmlns:a16="http://schemas.microsoft.com/office/drawing/2014/main" id="{47B69873-59BC-46A5-FCA0-6CCA0DF69E5C}"/>
              </a:ext>
            </a:extLst>
          </p:cNvPr>
          <p:cNvGrpSpPr/>
          <p:nvPr/>
        </p:nvGrpSpPr>
        <p:grpSpPr>
          <a:xfrm>
            <a:off x="14007794" y="8660418"/>
            <a:ext cx="3708264" cy="1069990"/>
            <a:chOff x="-75191" y="-101030"/>
            <a:chExt cx="5389582" cy="1567696"/>
          </a:xfrm>
        </p:grpSpPr>
        <p:grpSp>
          <p:nvGrpSpPr>
            <p:cNvPr id="22" name="Group 25">
              <a:extLst>
                <a:ext uri="{FF2B5EF4-FFF2-40B4-BE49-F238E27FC236}">
                  <a16:creationId xmlns:a16="http://schemas.microsoft.com/office/drawing/2014/main" id="{3D0B487E-F4BC-7E35-87A0-5A5ADBB3F850}"/>
                </a:ext>
              </a:extLst>
            </p:cNvPr>
            <p:cNvGrpSpPr/>
            <p:nvPr/>
          </p:nvGrpSpPr>
          <p:grpSpPr>
            <a:xfrm>
              <a:off x="-75191" y="-101030"/>
              <a:ext cx="5389582" cy="1567694"/>
              <a:chOff x="-50897" y="-68663"/>
              <a:chExt cx="3648251" cy="1065451"/>
            </a:xfrm>
          </p:grpSpPr>
          <p:sp>
            <p:nvSpPr>
              <p:cNvPr id="26" name="Freeform 26">
                <a:extLst>
                  <a:ext uri="{FF2B5EF4-FFF2-40B4-BE49-F238E27FC236}">
                    <a16:creationId xmlns:a16="http://schemas.microsoft.com/office/drawing/2014/main" id="{4A6023FF-6BC0-EB62-61F6-D1DDD376870D}"/>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3" name="TextBox 27">
              <a:extLst>
                <a:ext uri="{FF2B5EF4-FFF2-40B4-BE49-F238E27FC236}">
                  <a16:creationId xmlns:a16="http://schemas.microsoft.com/office/drawing/2014/main" id="{9006C696-AB3A-C535-6D4F-3A5631ACBDF6}"/>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4" name="TextBox 28">
              <a:extLst>
                <a:ext uri="{FF2B5EF4-FFF2-40B4-BE49-F238E27FC236}">
                  <a16:creationId xmlns:a16="http://schemas.microsoft.com/office/drawing/2014/main" id="{62C381F3-250B-DBE1-4839-83FB62D0B7D8}"/>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5" name="Picture 29">
              <a:extLst>
                <a:ext uri="{FF2B5EF4-FFF2-40B4-BE49-F238E27FC236}">
                  <a16:creationId xmlns:a16="http://schemas.microsoft.com/office/drawing/2014/main" id="{55605930-FC15-911C-6DB0-A15E71BC85DA}"/>
                </a:ext>
              </a:extLst>
            </p:cNvPr>
            <p:cNvPicPr>
              <a:picLocks noChangeAspect="1"/>
            </p:cNvPicPr>
            <p:nvPr/>
          </p:nvPicPr>
          <p:blipFill>
            <a:blip r:embed="rId8"/>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28474261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18636" y="2684680"/>
            <a:ext cx="5891511" cy="4554782"/>
          </a:xfrm>
          <a:prstGeom prst="rect">
            <a:avLst/>
          </a:prstGeom>
        </p:spPr>
      </p:pic>
      <p:pic>
        <p:nvPicPr>
          <p:cNvPr id="3" name="Picture 3"/>
          <p:cNvPicPr>
            <a:picLocks noChangeAspect="1"/>
          </p:cNvPicPr>
          <p:nvPr/>
        </p:nvPicPr>
        <p:blipFill>
          <a:blip r:embed="rId3"/>
          <a:srcRect b="8697"/>
          <a:stretch>
            <a:fillRect/>
          </a:stretch>
        </p:blipFill>
        <p:spPr>
          <a:xfrm>
            <a:off x="8123379" y="2684680"/>
            <a:ext cx="3327420" cy="4554782"/>
          </a:xfrm>
          <a:prstGeom prst="rect">
            <a:avLst/>
          </a:prstGeom>
        </p:spPr>
      </p:pic>
      <p:pic>
        <p:nvPicPr>
          <p:cNvPr id="4" name="Picture 4"/>
          <p:cNvPicPr>
            <a:picLocks noChangeAspect="1"/>
          </p:cNvPicPr>
          <p:nvPr/>
        </p:nvPicPr>
        <p:blipFill>
          <a:blip r:embed="rId4"/>
          <a:srcRect/>
          <a:stretch>
            <a:fillRect/>
          </a:stretch>
        </p:blipFill>
        <p:spPr>
          <a:xfrm>
            <a:off x="11965148" y="2684680"/>
            <a:ext cx="4604216" cy="4604216"/>
          </a:xfrm>
          <a:prstGeom prst="rect">
            <a:avLst/>
          </a:prstGeom>
        </p:spPr>
      </p:pic>
      <p:grpSp>
        <p:nvGrpSpPr>
          <p:cNvPr id="5" name="Group 5"/>
          <p:cNvGrpSpPr/>
          <p:nvPr/>
        </p:nvGrpSpPr>
        <p:grpSpPr>
          <a:xfrm>
            <a:off x="14678641" y="8247653"/>
            <a:ext cx="2580659" cy="1476150"/>
            <a:chOff x="0" y="0"/>
            <a:chExt cx="3440878" cy="1968200"/>
          </a:xfrm>
        </p:grpSpPr>
        <p:grpSp>
          <p:nvGrpSpPr>
            <p:cNvPr id="6" name="Group 6"/>
            <p:cNvGrpSpPr/>
            <p:nvPr/>
          </p:nvGrpSpPr>
          <p:grpSpPr>
            <a:xfrm>
              <a:off x="0" y="0"/>
              <a:ext cx="3317123" cy="1320003"/>
              <a:chOff x="0" y="0"/>
              <a:chExt cx="7165394" cy="2851370"/>
            </a:xfrm>
          </p:grpSpPr>
          <p:sp>
            <p:nvSpPr>
              <p:cNvPr id="7" name="Freeform 7"/>
              <p:cNvSpPr/>
              <p:nvPr/>
            </p:nvSpPr>
            <p:spPr>
              <a:xfrm>
                <a:off x="0" y="0"/>
                <a:ext cx="7165394" cy="2851370"/>
              </a:xfrm>
              <a:custGeom>
                <a:avLst/>
                <a:gdLst/>
                <a:ahLst/>
                <a:cxnLst/>
                <a:rect l="l" t="t" r="r" b="b"/>
                <a:pathLst>
                  <a:path w="7165394" h="2851370">
                    <a:moveTo>
                      <a:pt x="7040934" y="2851370"/>
                    </a:moveTo>
                    <a:lnTo>
                      <a:pt x="124460" y="2851370"/>
                    </a:lnTo>
                    <a:cubicBezTo>
                      <a:pt x="55880" y="2851370"/>
                      <a:pt x="0" y="2795490"/>
                      <a:pt x="0" y="2726910"/>
                    </a:cubicBezTo>
                    <a:lnTo>
                      <a:pt x="0" y="124460"/>
                    </a:lnTo>
                    <a:cubicBezTo>
                      <a:pt x="0" y="55880"/>
                      <a:pt x="55880" y="0"/>
                      <a:pt x="124460" y="0"/>
                    </a:cubicBezTo>
                    <a:lnTo>
                      <a:pt x="7040935" y="0"/>
                    </a:lnTo>
                    <a:cubicBezTo>
                      <a:pt x="7109514" y="0"/>
                      <a:pt x="7165394" y="55880"/>
                      <a:pt x="7165394" y="124460"/>
                    </a:cubicBezTo>
                    <a:lnTo>
                      <a:pt x="7165394" y="2726910"/>
                    </a:lnTo>
                    <a:cubicBezTo>
                      <a:pt x="7165394" y="2795490"/>
                      <a:pt x="7109514" y="2851370"/>
                      <a:pt x="7040935" y="2851370"/>
                    </a:cubicBezTo>
                    <a:close/>
                  </a:path>
                </a:pathLst>
              </a:custGeom>
              <a:solidFill>
                <a:srgbClr val="FFFFFF"/>
              </a:solidFill>
            </p:spPr>
          </p:sp>
        </p:grpSp>
        <p:sp>
          <p:nvSpPr>
            <p:cNvPr id="8" name="TextBox 8"/>
            <p:cNvSpPr txBox="1"/>
            <p:nvPr/>
          </p:nvSpPr>
          <p:spPr>
            <a:xfrm>
              <a:off x="415611" y="114204"/>
              <a:ext cx="2485902" cy="1158271"/>
            </a:xfrm>
            <a:prstGeom prst="rect">
              <a:avLst/>
            </a:prstGeom>
          </p:spPr>
          <p:txBody>
            <a:bodyPr lIns="0" tIns="0" rIns="0" bIns="0" rtlCol="0" anchor="t">
              <a:spAutoFit/>
            </a:bodyPr>
            <a:lstStyle/>
            <a:p>
              <a:pPr algn="ctr">
                <a:lnSpc>
                  <a:spcPts val="3288"/>
                </a:lnSpc>
              </a:pPr>
              <a:r>
                <a:rPr lang="en-US" sz="3288" dirty="0">
                  <a:solidFill>
                    <a:srgbClr val="244C76"/>
                  </a:solidFill>
                  <a:latin typeface="Staatliches"/>
                </a:rPr>
                <a:t>take the quiz again</a:t>
              </a:r>
            </a:p>
          </p:txBody>
        </p:sp>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00493" y="880643"/>
              <a:ext cx="840385" cy="1087557"/>
            </a:xfrm>
            <a:prstGeom prst="rect">
              <a:avLst/>
            </a:prstGeom>
          </p:spPr>
        </p:pic>
      </p:grpSp>
      <p:sp>
        <p:nvSpPr>
          <p:cNvPr id="10" name="TextBox 10"/>
          <p:cNvSpPr txBox="1"/>
          <p:nvPr/>
        </p:nvSpPr>
        <p:spPr>
          <a:xfrm>
            <a:off x="3751977" y="1228725"/>
            <a:ext cx="10784047" cy="1390649"/>
          </a:xfrm>
          <a:prstGeom prst="rect">
            <a:avLst/>
          </a:prstGeom>
        </p:spPr>
        <p:txBody>
          <a:bodyPr lIns="0" tIns="0" rIns="0" bIns="0" rtlCol="0" anchor="t">
            <a:spAutoFit/>
          </a:bodyPr>
          <a:lstStyle/>
          <a:p>
            <a:pPr algn="ctr">
              <a:lnSpc>
                <a:spcPts val="10499"/>
              </a:lnSpc>
            </a:pPr>
            <a:r>
              <a:rPr lang="en-US" sz="10499">
                <a:solidFill>
                  <a:srgbClr val="FFFFFF"/>
                </a:solidFill>
                <a:latin typeface="Staatliches"/>
              </a:rPr>
              <a:t>square face</a:t>
            </a:r>
          </a:p>
        </p:txBody>
      </p:sp>
      <p:sp>
        <p:nvSpPr>
          <p:cNvPr id="11" name="TextBox 11"/>
          <p:cNvSpPr txBox="1"/>
          <p:nvPr/>
        </p:nvSpPr>
        <p:spPr>
          <a:xfrm>
            <a:off x="4232977" y="7865745"/>
            <a:ext cx="9822045" cy="1392555"/>
          </a:xfrm>
          <a:prstGeom prst="rect">
            <a:avLst/>
          </a:prstGeom>
        </p:spPr>
        <p:txBody>
          <a:bodyPr lIns="0" tIns="0" rIns="0" bIns="0" rtlCol="0" anchor="t">
            <a:spAutoFit/>
          </a:bodyPr>
          <a:lstStyle/>
          <a:p>
            <a:pPr>
              <a:lnSpc>
                <a:spcPts val="5535"/>
              </a:lnSpc>
            </a:pPr>
            <a:r>
              <a:rPr lang="en-US" sz="4500" dirty="0">
                <a:solidFill>
                  <a:srgbClr val="FFFFFF"/>
                </a:solidFill>
                <a:latin typeface="Staatliches"/>
              </a:rPr>
              <a:t>Hairstyles for men: Short Layer, Side Layer</a:t>
            </a:r>
          </a:p>
          <a:p>
            <a:pPr>
              <a:lnSpc>
                <a:spcPts val="5535"/>
              </a:lnSpc>
            </a:pPr>
            <a:r>
              <a:rPr lang="en-US" sz="4500" dirty="0">
                <a:solidFill>
                  <a:srgbClr val="FFFFFF"/>
                </a:solidFill>
                <a:latin typeface="Staatliches"/>
              </a:rPr>
              <a:t>Hairstyles for women: Wavy Hair, Curly Hair </a:t>
            </a:r>
          </a:p>
        </p:txBody>
      </p:sp>
      <p:grpSp>
        <p:nvGrpSpPr>
          <p:cNvPr id="12" name="Group 12"/>
          <p:cNvGrpSpPr/>
          <p:nvPr/>
        </p:nvGrpSpPr>
        <p:grpSpPr>
          <a:xfrm>
            <a:off x="752293" y="636952"/>
            <a:ext cx="4237876" cy="1538280"/>
            <a:chOff x="0" y="0"/>
            <a:chExt cx="5650501" cy="2051040"/>
          </a:xfrm>
        </p:grpSpPr>
        <p:grpSp>
          <p:nvGrpSpPr>
            <p:cNvPr id="13" name="Group 13"/>
            <p:cNvGrpSpPr/>
            <p:nvPr/>
          </p:nvGrpSpPr>
          <p:grpSpPr>
            <a:xfrm>
              <a:off x="0" y="0"/>
              <a:ext cx="5650501" cy="2051040"/>
              <a:chOff x="0" y="0"/>
              <a:chExt cx="3472874" cy="1265665"/>
            </a:xfrm>
          </p:grpSpPr>
          <p:sp>
            <p:nvSpPr>
              <p:cNvPr id="14" name="Freeform 14"/>
              <p:cNvSpPr/>
              <p:nvPr/>
            </p:nvSpPr>
            <p:spPr>
              <a:xfrm>
                <a:off x="0" y="0"/>
                <a:ext cx="3472874" cy="1265665"/>
              </a:xfrm>
              <a:custGeom>
                <a:avLst/>
                <a:gdLst/>
                <a:ahLst/>
                <a:cxnLst/>
                <a:rect l="l" t="t" r="r" b="b"/>
                <a:pathLst>
                  <a:path w="3472874" h="1265665">
                    <a:moveTo>
                      <a:pt x="3348414" y="1265665"/>
                    </a:moveTo>
                    <a:lnTo>
                      <a:pt x="124460" y="1265665"/>
                    </a:lnTo>
                    <a:cubicBezTo>
                      <a:pt x="55880" y="1265665"/>
                      <a:pt x="0" y="1209784"/>
                      <a:pt x="0" y="1141204"/>
                    </a:cubicBezTo>
                    <a:lnTo>
                      <a:pt x="0" y="124460"/>
                    </a:lnTo>
                    <a:cubicBezTo>
                      <a:pt x="0" y="55880"/>
                      <a:pt x="55880" y="0"/>
                      <a:pt x="124460" y="0"/>
                    </a:cubicBezTo>
                    <a:lnTo>
                      <a:pt x="3348414" y="0"/>
                    </a:lnTo>
                    <a:cubicBezTo>
                      <a:pt x="3416994" y="0"/>
                      <a:pt x="3472874" y="55880"/>
                      <a:pt x="3472874" y="124460"/>
                    </a:cubicBezTo>
                    <a:lnTo>
                      <a:pt x="3472874" y="1141205"/>
                    </a:lnTo>
                    <a:cubicBezTo>
                      <a:pt x="3472874" y="1209785"/>
                      <a:pt x="3416994" y="1265665"/>
                      <a:pt x="3348414" y="1265665"/>
                    </a:cubicBezTo>
                    <a:close/>
                  </a:path>
                </a:pathLst>
              </a:custGeom>
              <a:solidFill>
                <a:srgbClr val="FFFFFF"/>
              </a:solidFill>
            </p:spPr>
          </p:sp>
        </p:grpSp>
        <p:sp>
          <p:nvSpPr>
            <p:cNvPr id="15" name="TextBox 15"/>
            <p:cNvSpPr txBox="1"/>
            <p:nvPr/>
          </p:nvSpPr>
          <p:spPr>
            <a:xfrm>
              <a:off x="1110535" y="1589501"/>
              <a:ext cx="4233682" cy="261781"/>
            </a:xfrm>
            <a:prstGeom prst="rect">
              <a:avLst/>
            </a:prstGeom>
          </p:spPr>
          <p:txBody>
            <a:bodyPr lIns="0" tIns="0" rIns="0" bIns="0" rtlCol="0" anchor="t">
              <a:spAutoFit/>
            </a:bodyPr>
            <a:lstStyle/>
            <a:p>
              <a:pPr>
                <a:lnSpc>
                  <a:spcPts val="1671"/>
                </a:lnSpc>
                <a:spcBef>
                  <a:spcPct val="0"/>
                </a:spcBef>
              </a:pPr>
              <a:r>
                <a:rPr lang="en-US" sz="1114" dirty="0">
                  <a:solidFill>
                    <a:srgbClr val="FE502D"/>
                  </a:solidFill>
                  <a:latin typeface="Open Sauce Italics"/>
                </a:rPr>
                <a:t>Thanks for your participation!</a:t>
              </a:r>
            </a:p>
          </p:txBody>
        </p:sp>
        <p:sp>
          <p:nvSpPr>
            <p:cNvPr id="16" name="TextBox 16"/>
            <p:cNvSpPr txBox="1"/>
            <p:nvPr/>
          </p:nvSpPr>
          <p:spPr>
            <a:xfrm>
              <a:off x="1110535" y="157679"/>
              <a:ext cx="4239814" cy="1424492"/>
            </a:xfrm>
            <a:prstGeom prst="rect">
              <a:avLst/>
            </a:prstGeom>
          </p:spPr>
          <p:txBody>
            <a:bodyPr lIns="0" tIns="0" rIns="0" bIns="0" rtlCol="0" anchor="t">
              <a:spAutoFit/>
            </a:bodyPr>
            <a:lstStyle/>
            <a:p>
              <a:pPr marL="0" lvl="0" indent="0" algn="l">
                <a:lnSpc>
                  <a:spcPts val="1671"/>
                </a:lnSpc>
                <a:spcBef>
                  <a:spcPct val="0"/>
                </a:spcBef>
              </a:pPr>
              <a:r>
                <a:rPr lang="en-US" sz="1114" dirty="0">
                  <a:solidFill>
                    <a:srgbClr val="000000"/>
                  </a:solidFill>
                  <a:latin typeface="Open Sauce"/>
                </a:rPr>
                <a:t>Everyone's looks and personality are different, so the appropriate hairstyles are also different. The hairstyle options below are for reference only. You should choose the hairstyle you like and is most appropriate! </a:t>
              </a:r>
            </a:p>
          </p:txBody>
        </p:sp>
        <p:pic>
          <p:nvPicPr>
            <p:cNvPr id="17" name="Picture 17"/>
            <p:cNvPicPr>
              <a:picLocks noChangeAspect="1"/>
            </p:cNvPicPr>
            <p:nvPr/>
          </p:nvPicPr>
          <p:blipFill>
            <a:blip r:embed="rId7"/>
            <a:srcRect/>
            <a:stretch>
              <a:fillRect/>
            </a:stretch>
          </p:blipFill>
          <p:spPr>
            <a:xfrm>
              <a:off x="265711" y="686488"/>
              <a:ext cx="595372" cy="636337"/>
            </a:xfrm>
            <a:prstGeom prst="rect">
              <a:avLst/>
            </a:prstGeom>
          </p:spPr>
        </p:pic>
      </p:grpSp>
      <p:sp>
        <p:nvSpPr>
          <p:cNvPr id="18" name="矩形 17">
            <a:hlinkClick r:id="rId8" action="ppaction://hlinksldjump"/>
            <a:extLst>
              <a:ext uri="{FF2B5EF4-FFF2-40B4-BE49-F238E27FC236}">
                <a16:creationId xmlns:a16="http://schemas.microsoft.com/office/drawing/2014/main" id="{91A75383-584C-5172-8708-774771F13295}"/>
              </a:ext>
            </a:extLst>
          </p:cNvPr>
          <p:cNvSpPr/>
          <p:nvPr/>
        </p:nvSpPr>
        <p:spPr>
          <a:xfrm>
            <a:off x="14020800" y="7734300"/>
            <a:ext cx="3733800" cy="228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19" name="操作按钮: 后退或上一个 18">
            <a:hlinkClick r:id="" action="ppaction://hlinkshowjump?jump=lastslideviewed" highlightClick="1"/>
            <a:extLst>
              <a:ext uri="{FF2B5EF4-FFF2-40B4-BE49-F238E27FC236}">
                <a16:creationId xmlns:a16="http://schemas.microsoft.com/office/drawing/2014/main" id="{F970C714-76F6-A834-994C-2D7183AB6637}"/>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1096130"/>
            <a:ext cx="3424464" cy="4280580"/>
          </a:xfrm>
          <a:prstGeom prst="rect">
            <a:avLst/>
          </a:prstGeom>
        </p:spPr>
      </p:pic>
      <p:pic>
        <p:nvPicPr>
          <p:cNvPr id="3" name="Picture 3"/>
          <p:cNvPicPr>
            <a:picLocks noChangeAspect="1"/>
          </p:cNvPicPr>
          <p:nvPr/>
        </p:nvPicPr>
        <p:blipFill>
          <a:blip r:embed="rId3"/>
          <a:srcRect/>
          <a:stretch>
            <a:fillRect/>
          </a:stretch>
        </p:blipFill>
        <p:spPr>
          <a:xfrm>
            <a:off x="1028700" y="5582537"/>
            <a:ext cx="7351525" cy="3675763"/>
          </a:xfrm>
          <a:prstGeom prst="rect">
            <a:avLst/>
          </a:prstGeom>
        </p:spPr>
      </p:pic>
      <p:pic>
        <p:nvPicPr>
          <p:cNvPr id="4" name="Picture 4"/>
          <p:cNvPicPr>
            <a:picLocks noChangeAspect="1"/>
          </p:cNvPicPr>
          <p:nvPr/>
        </p:nvPicPr>
        <p:blipFill>
          <a:blip r:embed="rId4"/>
          <a:srcRect/>
          <a:stretch>
            <a:fillRect/>
          </a:stretch>
        </p:blipFill>
        <p:spPr>
          <a:xfrm>
            <a:off x="4711157" y="1096130"/>
            <a:ext cx="3669069" cy="4280580"/>
          </a:xfrm>
          <a:prstGeom prst="rect">
            <a:avLst/>
          </a:prstGeom>
        </p:spPr>
      </p:pic>
      <p:sp>
        <p:nvSpPr>
          <p:cNvPr id="5" name="TextBox 5"/>
          <p:cNvSpPr txBox="1"/>
          <p:nvPr/>
        </p:nvSpPr>
        <p:spPr>
          <a:xfrm>
            <a:off x="9144000" y="1228725"/>
            <a:ext cx="6452431" cy="1390649"/>
          </a:xfrm>
          <a:prstGeom prst="rect">
            <a:avLst/>
          </a:prstGeom>
        </p:spPr>
        <p:txBody>
          <a:bodyPr lIns="0" tIns="0" rIns="0" bIns="0" rtlCol="0" anchor="t">
            <a:spAutoFit/>
          </a:bodyPr>
          <a:lstStyle/>
          <a:p>
            <a:pPr algn="ctr">
              <a:lnSpc>
                <a:spcPts val="10499"/>
              </a:lnSpc>
            </a:pPr>
            <a:r>
              <a:rPr lang="en-US" sz="10499">
                <a:solidFill>
                  <a:srgbClr val="FFFFFF"/>
                </a:solidFill>
                <a:latin typeface="Staatliches"/>
              </a:rPr>
              <a:t>round face</a:t>
            </a:r>
          </a:p>
        </p:txBody>
      </p:sp>
      <p:sp>
        <p:nvSpPr>
          <p:cNvPr id="6" name="TextBox 6"/>
          <p:cNvSpPr txBox="1"/>
          <p:nvPr/>
        </p:nvSpPr>
        <p:spPr>
          <a:xfrm>
            <a:off x="9671880" y="3394710"/>
            <a:ext cx="5564560" cy="3516475"/>
          </a:xfrm>
          <a:prstGeom prst="rect">
            <a:avLst/>
          </a:prstGeom>
        </p:spPr>
        <p:txBody>
          <a:bodyPr lIns="0" tIns="0" rIns="0" bIns="0" rtlCol="0" anchor="t">
            <a:spAutoFit/>
          </a:bodyPr>
          <a:lstStyle/>
          <a:p>
            <a:pPr>
              <a:lnSpc>
                <a:spcPts val="5535"/>
              </a:lnSpc>
            </a:pPr>
            <a:r>
              <a:rPr lang="en-US" sz="4500" dirty="0">
                <a:solidFill>
                  <a:srgbClr val="FFFFFF"/>
                </a:solidFill>
                <a:latin typeface="Staatliches"/>
              </a:rPr>
              <a:t>Hairstyles for men: </a:t>
            </a:r>
          </a:p>
          <a:p>
            <a:pPr>
              <a:lnSpc>
                <a:spcPts val="5535"/>
              </a:lnSpc>
            </a:pPr>
            <a:r>
              <a:rPr lang="en-US" sz="4500" dirty="0">
                <a:solidFill>
                  <a:srgbClr val="FFFFFF"/>
                </a:solidFill>
                <a:latin typeface="Staatliches"/>
              </a:rPr>
              <a:t>quaff, spiky, crew cut</a:t>
            </a:r>
          </a:p>
          <a:p>
            <a:pPr>
              <a:lnSpc>
                <a:spcPts val="5535"/>
              </a:lnSpc>
            </a:pPr>
            <a:endParaRPr lang="en-US" sz="4500" dirty="0">
              <a:solidFill>
                <a:srgbClr val="FFFFFF"/>
              </a:solidFill>
              <a:latin typeface="Staatliches"/>
            </a:endParaRPr>
          </a:p>
          <a:p>
            <a:pPr>
              <a:lnSpc>
                <a:spcPts val="5535"/>
              </a:lnSpc>
            </a:pPr>
            <a:r>
              <a:rPr lang="en-US" sz="4500" dirty="0">
                <a:solidFill>
                  <a:srgbClr val="FFFFFF"/>
                </a:solidFill>
                <a:latin typeface="Staatliches"/>
              </a:rPr>
              <a:t>Hairstyles for women: </a:t>
            </a:r>
          </a:p>
          <a:p>
            <a:pPr>
              <a:lnSpc>
                <a:spcPts val="5535"/>
              </a:lnSpc>
            </a:pPr>
            <a:r>
              <a:rPr lang="en-US" sz="4500" dirty="0">
                <a:solidFill>
                  <a:srgbClr val="FFFFFF"/>
                </a:solidFill>
                <a:latin typeface="Staatliches"/>
              </a:rPr>
              <a:t>short neat bob, pixie, bun</a:t>
            </a:r>
          </a:p>
        </p:txBody>
      </p:sp>
      <p:pic>
        <p:nvPicPr>
          <p:cNvPr id="7" name="Picture 7"/>
          <p:cNvPicPr>
            <a:picLocks noChangeAspect="1"/>
          </p:cNvPicPr>
          <p:nvPr/>
        </p:nvPicPr>
        <p:blipFill>
          <a:blip r:embed="rId5"/>
          <a:srcRect/>
          <a:stretch>
            <a:fillRect/>
          </a:stretch>
        </p:blipFill>
        <p:spPr>
          <a:xfrm rot="-1336058">
            <a:off x="15717014" y="4111052"/>
            <a:ext cx="3084572" cy="3143513"/>
          </a:xfrm>
          <a:prstGeom prst="rect">
            <a:avLst/>
          </a:prstGeom>
        </p:spPr>
      </p:pic>
      <p:grpSp>
        <p:nvGrpSpPr>
          <p:cNvPr id="8" name="Group 8"/>
          <p:cNvGrpSpPr/>
          <p:nvPr/>
        </p:nvGrpSpPr>
        <p:grpSpPr>
          <a:xfrm>
            <a:off x="14678641" y="8247653"/>
            <a:ext cx="2580659" cy="1476150"/>
            <a:chOff x="0" y="0"/>
            <a:chExt cx="3440878" cy="1968200"/>
          </a:xfrm>
        </p:grpSpPr>
        <p:grpSp>
          <p:nvGrpSpPr>
            <p:cNvPr id="9" name="Group 9"/>
            <p:cNvGrpSpPr/>
            <p:nvPr/>
          </p:nvGrpSpPr>
          <p:grpSpPr>
            <a:xfrm>
              <a:off x="0" y="0"/>
              <a:ext cx="3317123" cy="1320003"/>
              <a:chOff x="0" y="0"/>
              <a:chExt cx="7165394" cy="2851370"/>
            </a:xfrm>
          </p:grpSpPr>
          <p:sp>
            <p:nvSpPr>
              <p:cNvPr id="10" name="Freeform 10"/>
              <p:cNvSpPr/>
              <p:nvPr/>
            </p:nvSpPr>
            <p:spPr>
              <a:xfrm>
                <a:off x="0" y="0"/>
                <a:ext cx="7165394" cy="2851370"/>
              </a:xfrm>
              <a:custGeom>
                <a:avLst/>
                <a:gdLst/>
                <a:ahLst/>
                <a:cxnLst/>
                <a:rect l="l" t="t" r="r" b="b"/>
                <a:pathLst>
                  <a:path w="7165394" h="2851370">
                    <a:moveTo>
                      <a:pt x="7040934" y="2851370"/>
                    </a:moveTo>
                    <a:lnTo>
                      <a:pt x="124460" y="2851370"/>
                    </a:lnTo>
                    <a:cubicBezTo>
                      <a:pt x="55880" y="2851370"/>
                      <a:pt x="0" y="2795490"/>
                      <a:pt x="0" y="2726910"/>
                    </a:cubicBezTo>
                    <a:lnTo>
                      <a:pt x="0" y="124460"/>
                    </a:lnTo>
                    <a:cubicBezTo>
                      <a:pt x="0" y="55880"/>
                      <a:pt x="55880" y="0"/>
                      <a:pt x="124460" y="0"/>
                    </a:cubicBezTo>
                    <a:lnTo>
                      <a:pt x="7040935" y="0"/>
                    </a:lnTo>
                    <a:cubicBezTo>
                      <a:pt x="7109514" y="0"/>
                      <a:pt x="7165394" y="55880"/>
                      <a:pt x="7165394" y="124460"/>
                    </a:cubicBezTo>
                    <a:lnTo>
                      <a:pt x="7165394" y="2726910"/>
                    </a:lnTo>
                    <a:cubicBezTo>
                      <a:pt x="7165394" y="2795490"/>
                      <a:pt x="7109514" y="2851370"/>
                      <a:pt x="7040935" y="2851370"/>
                    </a:cubicBezTo>
                    <a:close/>
                  </a:path>
                </a:pathLst>
              </a:custGeom>
              <a:solidFill>
                <a:srgbClr val="FFFFFF"/>
              </a:solidFill>
            </p:spPr>
          </p:sp>
        </p:grpSp>
        <p:sp>
          <p:nvSpPr>
            <p:cNvPr id="11" name="TextBox 11"/>
            <p:cNvSpPr txBox="1"/>
            <p:nvPr/>
          </p:nvSpPr>
          <p:spPr>
            <a:xfrm>
              <a:off x="415611" y="114204"/>
              <a:ext cx="2485902" cy="1158271"/>
            </a:xfrm>
            <a:prstGeom prst="rect">
              <a:avLst/>
            </a:prstGeom>
          </p:spPr>
          <p:txBody>
            <a:bodyPr lIns="0" tIns="0" rIns="0" bIns="0" rtlCol="0" anchor="t">
              <a:spAutoFit/>
            </a:bodyPr>
            <a:lstStyle/>
            <a:p>
              <a:pPr algn="ctr">
                <a:lnSpc>
                  <a:spcPts val="3288"/>
                </a:lnSpc>
              </a:pPr>
              <a:r>
                <a:rPr lang="en-US" sz="3288">
                  <a:solidFill>
                    <a:srgbClr val="244C76"/>
                  </a:solidFill>
                  <a:latin typeface="Staatliches"/>
                </a:rPr>
                <a:t>take the quiz again</a:t>
              </a: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600493" y="880643"/>
              <a:ext cx="840385" cy="1087557"/>
            </a:xfrm>
            <a:prstGeom prst="rect">
              <a:avLst/>
            </a:prstGeom>
          </p:spPr>
        </p:pic>
      </p:grpSp>
      <p:grpSp>
        <p:nvGrpSpPr>
          <p:cNvPr id="19" name="Group 12">
            <a:extLst>
              <a:ext uri="{FF2B5EF4-FFF2-40B4-BE49-F238E27FC236}">
                <a16:creationId xmlns:a16="http://schemas.microsoft.com/office/drawing/2014/main" id="{C58DE94C-7ACC-9FAA-23C2-3F0C975E48A6}"/>
              </a:ext>
            </a:extLst>
          </p:cNvPr>
          <p:cNvGrpSpPr/>
          <p:nvPr/>
        </p:nvGrpSpPr>
        <p:grpSpPr>
          <a:xfrm>
            <a:off x="9430195" y="7759626"/>
            <a:ext cx="4237876" cy="1538280"/>
            <a:chOff x="0" y="0"/>
            <a:chExt cx="5650501" cy="2051040"/>
          </a:xfrm>
        </p:grpSpPr>
        <p:grpSp>
          <p:nvGrpSpPr>
            <p:cNvPr id="20" name="Group 13">
              <a:extLst>
                <a:ext uri="{FF2B5EF4-FFF2-40B4-BE49-F238E27FC236}">
                  <a16:creationId xmlns:a16="http://schemas.microsoft.com/office/drawing/2014/main" id="{8B176FD2-75F3-093B-7A74-D76344634B5B}"/>
                </a:ext>
              </a:extLst>
            </p:cNvPr>
            <p:cNvGrpSpPr/>
            <p:nvPr/>
          </p:nvGrpSpPr>
          <p:grpSpPr>
            <a:xfrm>
              <a:off x="0" y="0"/>
              <a:ext cx="5650501" cy="2051040"/>
              <a:chOff x="0" y="0"/>
              <a:chExt cx="3472874" cy="1265665"/>
            </a:xfrm>
          </p:grpSpPr>
          <p:sp>
            <p:nvSpPr>
              <p:cNvPr id="24" name="Freeform 14">
                <a:extLst>
                  <a:ext uri="{FF2B5EF4-FFF2-40B4-BE49-F238E27FC236}">
                    <a16:creationId xmlns:a16="http://schemas.microsoft.com/office/drawing/2014/main" id="{CE377DDC-77F0-42AC-D8AB-9DD7F4A12519}"/>
                  </a:ext>
                </a:extLst>
              </p:cNvPr>
              <p:cNvSpPr/>
              <p:nvPr/>
            </p:nvSpPr>
            <p:spPr>
              <a:xfrm>
                <a:off x="0" y="0"/>
                <a:ext cx="3472874" cy="1265665"/>
              </a:xfrm>
              <a:custGeom>
                <a:avLst/>
                <a:gdLst/>
                <a:ahLst/>
                <a:cxnLst/>
                <a:rect l="l" t="t" r="r" b="b"/>
                <a:pathLst>
                  <a:path w="3472874" h="1265665">
                    <a:moveTo>
                      <a:pt x="3348414" y="1265665"/>
                    </a:moveTo>
                    <a:lnTo>
                      <a:pt x="124460" y="1265665"/>
                    </a:lnTo>
                    <a:cubicBezTo>
                      <a:pt x="55880" y="1265665"/>
                      <a:pt x="0" y="1209784"/>
                      <a:pt x="0" y="1141204"/>
                    </a:cubicBezTo>
                    <a:lnTo>
                      <a:pt x="0" y="124460"/>
                    </a:lnTo>
                    <a:cubicBezTo>
                      <a:pt x="0" y="55880"/>
                      <a:pt x="55880" y="0"/>
                      <a:pt x="124460" y="0"/>
                    </a:cubicBezTo>
                    <a:lnTo>
                      <a:pt x="3348414" y="0"/>
                    </a:lnTo>
                    <a:cubicBezTo>
                      <a:pt x="3416994" y="0"/>
                      <a:pt x="3472874" y="55880"/>
                      <a:pt x="3472874" y="124460"/>
                    </a:cubicBezTo>
                    <a:lnTo>
                      <a:pt x="3472874" y="1141205"/>
                    </a:lnTo>
                    <a:cubicBezTo>
                      <a:pt x="3472874" y="1209785"/>
                      <a:pt x="3416994" y="1265665"/>
                      <a:pt x="3348414" y="1265665"/>
                    </a:cubicBezTo>
                    <a:close/>
                  </a:path>
                </a:pathLst>
              </a:custGeom>
              <a:solidFill>
                <a:srgbClr val="FFFFFF"/>
              </a:solidFill>
            </p:spPr>
          </p:sp>
        </p:grpSp>
        <p:sp>
          <p:nvSpPr>
            <p:cNvPr id="21" name="TextBox 15">
              <a:extLst>
                <a:ext uri="{FF2B5EF4-FFF2-40B4-BE49-F238E27FC236}">
                  <a16:creationId xmlns:a16="http://schemas.microsoft.com/office/drawing/2014/main" id="{2D81CCC3-F06D-A75B-EECA-107602FE9915}"/>
                </a:ext>
              </a:extLst>
            </p:cNvPr>
            <p:cNvSpPr txBox="1"/>
            <p:nvPr/>
          </p:nvSpPr>
          <p:spPr>
            <a:xfrm>
              <a:off x="1110535" y="1589501"/>
              <a:ext cx="4233682" cy="261781"/>
            </a:xfrm>
            <a:prstGeom prst="rect">
              <a:avLst/>
            </a:prstGeom>
          </p:spPr>
          <p:txBody>
            <a:bodyPr lIns="0" tIns="0" rIns="0" bIns="0" rtlCol="0" anchor="t">
              <a:spAutoFit/>
            </a:bodyPr>
            <a:lstStyle/>
            <a:p>
              <a:pPr>
                <a:lnSpc>
                  <a:spcPts val="1671"/>
                </a:lnSpc>
                <a:spcBef>
                  <a:spcPct val="0"/>
                </a:spcBef>
              </a:pPr>
              <a:r>
                <a:rPr lang="en-US" sz="1114" dirty="0">
                  <a:solidFill>
                    <a:srgbClr val="FE502D"/>
                  </a:solidFill>
                  <a:latin typeface="Open Sauce Italics"/>
                </a:rPr>
                <a:t>Thanks for your participation!</a:t>
              </a:r>
            </a:p>
          </p:txBody>
        </p:sp>
        <p:sp>
          <p:nvSpPr>
            <p:cNvPr id="22" name="TextBox 16">
              <a:extLst>
                <a:ext uri="{FF2B5EF4-FFF2-40B4-BE49-F238E27FC236}">
                  <a16:creationId xmlns:a16="http://schemas.microsoft.com/office/drawing/2014/main" id="{6AB6961B-0753-A5CD-E463-262CA24F2695}"/>
                </a:ext>
              </a:extLst>
            </p:cNvPr>
            <p:cNvSpPr txBox="1"/>
            <p:nvPr/>
          </p:nvSpPr>
          <p:spPr>
            <a:xfrm>
              <a:off x="1110535" y="157679"/>
              <a:ext cx="4239814" cy="1424492"/>
            </a:xfrm>
            <a:prstGeom prst="rect">
              <a:avLst/>
            </a:prstGeom>
          </p:spPr>
          <p:txBody>
            <a:bodyPr lIns="0" tIns="0" rIns="0" bIns="0" rtlCol="0" anchor="t">
              <a:spAutoFit/>
            </a:bodyPr>
            <a:lstStyle/>
            <a:p>
              <a:pPr marL="0" lvl="0" indent="0" algn="l">
                <a:lnSpc>
                  <a:spcPts val="1671"/>
                </a:lnSpc>
                <a:spcBef>
                  <a:spcPct val="0"/>
                </a:spcBef>
              </a:pPr>
              <a:r>
                <a:rPr lang="en-US" sz="1114" dirty="0">
                  <a:solidFill>
                    <a:srgbClr val="000000"/>
                  </a:solidFill>
                  <a:latin typeface="Open Sauce"/>
                </a:rPr>
                <a:t>Everyone's looks and personality are different, so the appropriate hairstyles are also different. The hairstyle options above are for reference only. You should choose the hairstyle you like and is most appropriate! </a:t>
              </a:r>
            </a:p>
          </p:txBody>
        </p:sp>
        <p:pic>
          <p:nvPicPr>
            <p:cNvPr id="23" name="Picture 17">
              <a:extLst>
                <a:ext uri="{FF2B5EF4-FFF2-40B4-BE49-F238E27FC236}">
                  <a16:creationId xmlns:a16="http://schemas.microsoft.com/office/drawing/2014/main" id="{E134978C-F367-14AC-D8CE-5BE821508475}"/>
                </a:ext>
              </a:extLst>
            </p:cNvPr>
            <p:cNvPicPr>
              <a:picLocks noChangeAspect="1"/>
            </p:cNvPicPr>
            <p:nvPr/>
          </p:nvPicPr>
          <p:blipFill>
            <a:blip r:embed="rId8"/>
            <a:srcRect/>
            <a:stretch>
              <a:fillRect/>
            </a:stretch>
          </p:blipFill>
          <p:spPr>
            <a:xfrm>
              <a:off x="265711" y="686488"/>
              <a:ext cx="595372" cy="636337"/>
            </a:xfrm>
            <a:prstGeom prst="rect">
              <a:avLst/>
            </a:prstGeom>
          </p:spPr>
        </p:pic>
      </p:grpSp>
      <p:sp>
        <p:nvSpPr>
          <p:cNvPr id="25" name="矩形 24">
            <a:hlinkClick r:id="rId9" action="ppaction://hlinksldjump"/>
            <a:extLst>
              <a:ext uri="{FF2B5EF4-FFF2-40B4-BE49-F238E27FC236}">
                <a16:creationId xmlns:a16="http://schemas.microsoft.com/office/drawing/2014/main" id="{88A07B52-724B-7A6A-5895-2CE62587F703}"/>
              </a:ext>
            </a:extLst>
          </p:cNvPr>
          <p:cNvSpPr/>
          <p:nvPr/>
        </p:nvSpPr>
        <p:spPr>
          <a:xfrm>
            <a:off x="14020800" y="7734300"/>
            <a:ext cx="3733800" cy="228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6" name="操作按钮: 后退或上一个 25">
            <a:hlinkClick r:id="" action="ppaction://hlinkshowjump?jump=lastslideviewed" highlightClick="1"/>
            <a:extLst>
              <a:ext uri="{FF2B5EF4-FFF2-40B4-BE49-F238E27FC236}">
                <a16:creationId xmlns:a16="http://schemas.microsoft.com/office/drawing/2014/main" id="{C24C6373-9077-19F2-211F-4F85E1F705F2}"/>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sp>
        <p:nvSpPr>
          <p:cNvPr id="6" name="TextBox 6"/>
          <p:cNvSpPr txBox="1"/>
          <p:nvPr/>
        </p:nvSpPr>
        <p:spPr>
          <a:xfrm>
            <a:off x="5317614" y="6210300"/>
            <a:ext cx="7638600" cy="1390649"/>
          </a:xfrm>
          <a:prstGeom prst="rect">
            <a:avLst/>
          </a:prstGeom>
        </p:spPr>
        <p:txBody>
          <a:bodyPr wrap="square" lIns="0" tIns="0" rIns="0" bIns="0" rtlCol="0" anchor="t">
            <a:spAutoFit/>
          </a:bodyPr>
          <a:lstStyle/>
          <a:p>
            <a:pPr>
              <a:lnSpc>
                <a:spcPts val="10499"/>
              </a:lnSpc>
            </a:pPr>
            <a:r>
              <a:rPr lang="en-US" sz="10499" dirty="0">
                <a:solidFill>
                  <a:srgbClr val="DBEFF4"/>
                </a:solidFill>
                <a:latin typeface="Staatliches"/>
              </a:rPr>
              <a:t>Are you ready?</a:t>
            </a:r>
          </a:p>
        </p:txBody>
      </p:sp>
      <p:grpSp>
        <p:nvGrpSpPr>
          <p:cNvPr id="12" name="Group 12"/>
          <p:cNvGrpSpPr/>
          <p:nvPr/>
        </p:nvGrpSpPr>
        <p:grpSpPr>
          <a:xfrm>
            <a:off x="14678641" y="8247653"/>
            <a:ext cx="2487842" cy="990003"/>
            <a:chOff x="0" y="0"/>
            <a:chExt cx="7165394" cy="2851370"/>
          </a:xfrm>
        </p:grpSpPr>
        <p:sp>
          <p:nvSpPr>
            <p:cNvPr id="13" name="Freeform 13">
              <a:hlinkClick r:id="" action="ppaction://hlinkshowjump?jump=nextslide"/>
            </p:cNvPr>
            <p:cNvSpPr/>
            <p:nvPr/>
          </p:nvSpPr>
          <p:spPr>
            <a:xfrm>
              <a:off x="0" y="0"/>
              <a:ext cx="7165394" cy="2851370"/>
            </a:xfrm>
            <a:custGeom>
              <a:avLst/>
              <a:gdLst/>
              <a:ahLst/>
              <a:cxnLst/>
              <a:rect l="l" t="t" r="r" b="b"/>
              <a:pathLst>
                <a:path w="7165394" h="2851370">
                  <a:moveTo>
                    <a:pt x="7040934" y="2851370"/>
                  </a:moveTo>
                  <a:lnTo>
                    <a:pt x="124460" y="2851370"/>
                  </a:lnTo>
                  <a:cubicBezTo>
                    <a:pt x="55880" y="2851370"/>
                    <a:pt x="0" y="2795490"/>
                    <a:pt x="0" y="2726910"/>
                  </a:cubicBezTo>
                  <a:lnTo>
                    <a:pt x="0" y="124460"/>
                  </a:lnTo>
                  <a:cubicBezTo>
                    <a:pt x="0" y="55880"/>
                    <a:pt x="55880" y="0"/>
                    <a:pt x="124460" y="0"/>
                  </a:cubicBezTo>
                  <a:lnTo>
                    <a:pt x="7040935" y="0"/>
                  </a:lnTo>
                  <a:cubicBezTo>
                    <a:pt x="7109514" y="0"/>
                    <a:pt x="7165394" y="55880"/>
                    <a:pt x="7165394" y="124460"/>
                  </a:cubicBezTo>
                  <a:lnTo>
                    <a:pt x="7165394" y="2726910"/>
                  </a:lnTo>
                  <a:cubicBezTo>
                    <a:pt x="7165394" y="2795490"/>
                    <a:pt x="7109514" y="2851370"/>
                    <a:pt x="7040935" y="2851370"/>
                  </a:cubicBezTo>
                  <a:close/>
                </a:path>
              </a:pathLst>
            </a:custGeom>
            <a:solidFill>
              <a:srgbClr val="FFFFFF"/>
            </a:solidFill>
          </p:spPr>
        </p:sp>
      </p:grpSp>
      <p:sp>
        <p:nvSpPr>
          <p:cNvPr id="14" name="TextBox 14"/>
          <p:cNvSpPr txBox="1"/>
          <p:nvPr/>
        </p:nvSpPr>
        <p:spPr>
          <a:xfrm>
            <a:off x="14990349" y="8349974"/>
            <a:ext cx="1864426" cy="852034"/>
          </a:xfrm>
          <a:prstGeom prst="rect">
            <a:avLst/>
          </a:prstGeom>
        </p:spPr>
        <p:txBody>
          <a:bodyPr lIns="0" tIns="0" rIns="0" bIns="0" rtlCol="0" anchor="t">
            <a:spAutoFit/>
          </a:bodyPr>
          <a:lstStyle/>
          <a:p>
            <a:pPr algn="ctr">
              <a:lnSpc>
                <a:spcPts val="3288"/>
              </a:lnSpc>
            </a:pPr>
            <a:r>
              <a:rPr lang="en-US" sz="3288" dirty="0">
                <a:solidFill>
                  <a:srgbClr val="244C76"/>
                </a:solidFill>
                <a:latin typeface="Staatliches"/>
              </a:rPr>
              <a:t>start the quiz </a:t>
            </a:r>
          </a:p>
        </p:txBody>
      </p:sp>
      <p:pic>
        <p:nvPicPr>
          <p:cNvPr id="15" name="Picture 1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29011" y="8908135"/>
            <a:ext cx="630289" cy="815668"/>
          </a:xfrm>
          <a:prstGeom prst="rect">
            <a:avLst/>
          </a:prstGeom>
        </p:spPr>
      </p:pic>
      <p:pic>
        <p:nvPicPr>
          <p:cNvPr id="16" name="Picture 12">
            <a:extLst>
              <a:ext uri="{FF2B5EF4-FFF2-40B4-BE49-F238E27FC236}">
                <a16:creationId xmlns:a16="http://schemas.microsoft.com/office/drawing/2014/main" id="{FC888743-8395-9BDE-ADC3-D4F760D5AD70}"/>
              </a:ext>
            </a:extLst>
          </p:cNvPr>
          <p:cNvPicPr>
            <a:picLocks noChangeAspect="1"/>
          </p:cNvPicPr>
          <p:nvPr/>
        </p:nvPicPr>
        <p:blipFill>
          <a:blip r:embed="rId5"/>
          <a:srcRect/>
          <a:stretch>
            <a:fillRect/>
          </a:stretch>
        </p:blipFill>
        <p:spPr>
          <a:xfrm>
            <a:off x="9175303" y="3424568"/>
            <a:ext cx="1904556" cy="1981333"/>
          </a:xfrm>
          <a:prstGeom prst="rect">
            <a:avLst/>
          </a:prstGeom>
        </p:spPr>
      </p:pic>
      <p:pic>
        <p:nvPicPr>
          <p:cNvPr id="17" name="Picture 13">
            <a:extLst>
              <a:ext uri="{FF2B5EF4-FFF2-40B4-BE49-F238E27FC236}">
                <a16:creationId xmlns:a16="http://schemas.microsoft.com/office/drawing/2014/main" id="{5D442FF0-9240-CC3E-6125-AA6EC0021DAB}"/>
              </a:ext>
            </a:extLst>
          </p:cNvPr>
          <p:cNvPicPr>
            <a:picLocks noChangeAspect="1"/>
          </p:cNvPicPr>
          <p:nvPr/>
        </p:nvPicPr>
        <p:blipFill>
          <a:blip r:embed="rId6"/>
          <a:srcRect/>
          <a:stretch>
            <a:fillRect/>
          </a:stretch>
        </p:blipFill>
        <p:spPr>
          <a:xfrm>
            <a:off x="7024097" y="3424568"/>
            <a:ext cx="1731189" cy="1981333"/>
          </a:xfrm>
          <a:prstGeom prst="rect">
            <a:avLst/>
          </a:prstGeom>
        </p:spPr>
      </p:pic>
      <p:pic>
        <p:nvPicPr>
          <p:cNvPr id="18" name="Picture 14">
            <a:extLst>
              <a:ext uri="{FF2B5EF4-FFF2-40B4-BE49-F238E27FC236}">
                <a16:creationId xmlns:a16="http://schemas.microsoft.com/office/drawing/2014/main" id="{FFDC8FC0-4BC2-2BFC-27C2-3A4903C46A7C}"/>
              </a:ext>
            </a:extLst>
          </p:cNvPr>
          <p:cNvPicPr>
            <a:picLocks noChangeAspect="1"/>
          </p:cNvPicPr>
          <p:nvPr/>
        </p:nvPicPr>
        <p:blipFill>
          <a:blip r:embed="rId7"/>
          <a:srcRect/>
          <a:stretch>
            <a:fillRect/>
          </a:stretch>
        </p:blipFill>
        <p:spPr>
          <a:xfrm>
            <a:off x="4732960" y="3424568"/>
            <a:ext cx="1941706" cy="1981333"/>
          </a:xfrm>
          <a:prstGeom prst="rect">
            <a:avLst/>
          </a:prstGeom>
        </p:spPr>
      </p:pic>
      <p:pic>
        <p:nvPicPr>
          <p:cNvPr id="19" name="Picture 15">
            <a:extLst>
              <a:ext uri="{FF2B5EF4-FFF2-40B4-BE49-F238E27FC236}">
                <a16:creationId xmlns:a16="http://schemas.microsoft.com/office/drawing/2014/main" id="{ECCF8882-EBEC-EB20-E689-DEACE8803B4D}"/>
              </a:ext>
            </a:extLst>
          </p:cNvPr>
          <p:cNvPicPr>
            <a:picLocks noChangeAspect="1"/>
          </p:cNvPicPr>
          <p:nvPr/>
        </p:nvPicPr>
        <p:blipFill>
          <a:blip r:embed="rId8"/>
          <a:srcRect/>
          <a:stretch>
            <a:fillRect/>
          </a:stretch>
        </p:blipFill>
        <p:spPr>
          <a:xfrm>
            <a:off x="2565038" y="3565738"/>
            <a:ext cx="1981333" cy="1698993"/>
          </a:xfrm>
          <a:prstGeom prst="rect">
            <a:avLst/>
          </a:prstGeom>
        </p:spPr>
      </p:pic>
      <p:pic>
        <p:nvPicPr>
          <p:cNvPr id="20" name="Picture 16">
            <a:extLst>
              <a:ext uri="{FF2B5EF4-FFF2-40B4-BE49-F238E27FC236}">
                <a16:creationId xmlns:a16="http://schemas.microsoft.com/office/drawing/2014/main" id="{EBAD1858-8762-665F-5DF0-AE6A19405771}"/>
              </a:ext>
            </a:extLst>
          </p:cNvPr>
          <p:cNvPicPr>
            <a:picLocks noChangeAspect="1"/>
          </p:cNvPicPr>
          <p:nvPr/>
        </p:nvPicPr>
        <p:blipFill>
          <a:blip r:embed="rId9"/>
          <a:srcRect/>
          <a:stretch>
            <a:fillRect/>
          </a:stretch>
        </p:blipFill>
        <p:spPr>
          <a:xfrm>
            <a:off x="2565038" y="1552329"/>
            <a:ext cx="1981333" cy="1273006"/>
          </a:xfrm>
          <a:prstGeom prst="rect">
            <a:avLst/>
          </a:prstGeom>
        </p:spPr>
      </p:pic>
      <p:pic>
        <p:nvPicPr>
          <p:cNvPr id="21" name="Picture 17">
            <a:extLst>
              <a:ext uri="{FF2B5EF4-FFF2-40B4-BE49-F238E27FC236}">
                <a16:creationId xmlns:a16="http://schemas.microsoft.com/office/drawing/2014/main" id="{5F2E885E-2CD4-9C38-799F-5680A28691E3}"/>
              </a:ext>
            </a:extLst>
          </p:cNvPr>
          <p:cNvPicPr>
            <a:picLocks noChangeAspect="1"/>
          </p:cNvPicPr>
          <p:nvPr/>
        </p:nvPicPr>
        <p:blipFill>
          <a:blip r:embed="rId10"/>
          <a:srcRect/>
          <a:stretch>
            <a:fillRect/>
          </a:stretch>
        </p:blipFill>
        <p:spPr>
          <a:xfrm>
            <a:off x="6915124" y="1198165"/>
            <a:ext cx="1949136" cy="1981333"/>
          </a:xfrm>
          <a:prstGeom prst="rect">
            <a:avLst/>
          </a:prstGeom>
        </p:spPr>
      </p:pic>
      <p:pic>
        <p:nvPicPr>
          <p:cNvPr id="22" name="Picture 18">
            <a:extLst>
              <a:ext uri="{FF2B5EF4-FFF2-40B4-BE49-F238E27FC236}">
                <a16:creationId xmlns:a16="http://schemas.microsoft.com/office/drawing/2014/main" id="{16E74669-147D-FD5E-AB44-4AD62931363C}"/>
              </a:ext>
            </a:extLst>
          </p:cNvPr>
          <p:cNvPicPr>
            <a:picLocks noChangeAspect="1"/>
          </p:cNvPicPr>
          <p:nvPr/>
        </p:nvPicPr>
        <p:blipFill>
          <a:blip r:embed="rId11"/>
          <a:srcRect/>
          <a:stretch>
            <a:fillRect/>
          </a:stretch>
        </p:blipFill>
        <p:spPr>
          <a:xfrm>
            <a:off x="4713147" y="1312092"/>
            <a:ext cx="1981333" cy="1753479"/>
          </a:xfrm>
          <a:prstGeom prst="rect">
            <a:avLst/>
          </a:prstGeom>
        </p:spPr>
      </p:pic>
      <p:pic>
        <p:nvPicPr>
          <p:cNvPr id="23" name="Picture 19">
            <a:extLst>
              <a:ext uri="{FF2B5EF4-FFF2-40B4-BE49-F238E27FC236}">
                <a16:creationId xmlns:a16="http://schemas.microsoft.com/office/drawing/2014/main" id="{1B0D9EC6-0EAC-1287-EF4D-234575BE2B82}"/>
              </a:ext>
            </a:extLst>
          </p:cNvPr>
          <p:cNvPicPr>
            <a:picLocks noChangeAspect="1"/>
          </p:cNvPicPr>
          <p:nvPr/>
        </p:nvPicPr>
        <p:blipFill>
          <a:blip r:embed="rId12"/>
          <a:srcRect/>
          <a:stretch>
            <a:fillRect/>
          </a:stretch>
        </p:blipFill>
        <p:spPr>
          <a:xfrm>
            <a:off x="9136914" y="1341812"/>
            <a:ext cx="1981333" cy="1694039"/>
          </a:xfrm>
          <a:prstGeom prst="rect">
            <a:avLst/>
          </a:prstGeom>
        </p:spPr>
      </p:pic>
      <p:pic>
        <p:nvPicPr>
          <p:cNvPr id="24" name="Picture 20">
            <a:extLst>
              <a:ext uri="{FF2B5EF4-FFF2-40B4-BE49-F238E27FC236}">
                <a16:creationId xmlns:a16="http://schemas.microsoft.com/office/drawing/2014/main" id="{74256DA1-B732-0C97-34A9-32AA612FD223}"/>
              </a:ext>
            </a:extLst>
          </p:cNvPr>
          <p:cNvPicPr>
            <a:picLocks noChangeAspect="1"/>
          </p:cNvPicPr>
          <p:nvPr/>
        </p:nvPicPr>
        <p:blipFill>
          <a:blip r:embed="rId13"/>
          <a:srcRect/>
          <a:stretch>
            <a:fillRect/>
          </a:stretch>
        </p:blipFill>
        <p:spPr>
          <a:xfrm>
            <a:off x="13684996" y="3475090"/>
            <a:ext cx="1942462" cy="1891472"/>
          </a:xfrm>
          <a:prstGeom prst="rect">
            <a:avLst/>
          </a:prstGeom>
        </p:spPr>
      </p:pic>
      <p:pic>
        <p:nvPicPr>
          <p:cNvPr id="25" name="Picture 21">
            <a:extLst>
              <a:ext uri="{FF2B5EF4-FFF2-40B4-BE49-F238E27FC236}">
                <a16:creationId xmlns:a16="http://schemas.microsoft.com/office/drawing/2014/main" id="{7A4B2F34-5C6D-5E8E-16A2-FE92DD50EFCA}"/>
              </a:ext>
            </a:extLst>
          </p:cNvPr>
          <p:cNvPicPr>
            <a:picLocks noChangeAspect="1"/>
          </p:cNvPicPr>
          <p:nvPr/>
        </p:nvPicPr>
        <p:blipFill>
          <a:blip r:embed="rId14"/>
          <a:srcRect/>
          <a:stretch>
            <a:fillRect/>
          </a:stretch>
        </p:blipFill>
        <p:spPr>
          <a:xfrm>
            <a:off x="11537347" y="3637771"/>
            <a:ext cx="1942462" cy="1566110"/>
          </a:xfrm>
          <a:prstGeom prst="rect">
            <a:avLst/>
          </a:prstGeom>
        </p:spPr>
      </p:pic>
      <p:pic>
        <p:nvPicPr>
          <p:cNvPr id="26" name="Picture 22">
            <a:extLst>
              <a:ext uri="{FF2B5EF4-FFF2-40B4-BE49-F238E27FC236}">
                <a16:creationId xmlns:a16="http://schemas.microsoft.com/office/drawing/2014/main" id="{9C08642A-595E-6633-9BEC-937B0505E429}"/>
              </a:ext>
            </a:extLst>
          </p:cNvPr>
          <p:cNvPicPr>
            <a:picLocks noChangeAspect="1"/>
          </p:cNvPicPr>
          <p:nvPr/>
        </p:nvPicPr>
        <p:blipFill>
          <a:blip r:embed="rId15"/>
          <a:srcRect/>
          <a:stretch>
            <a:fillRect/>
          </a:stretch>
        </p:blipFill>
        <p:spPr>
          <a:xfrm>
            <a:off x="11537347" y="1312092"/>
            <a:ext cx="1942462" cy="1884188"/>
          </a:xfrm>
          <a:prstGeom prst="rect">
            <a:avLst/>
          </a:prstGeom>
        </p:spPr>
      </p:pic>
      <p:pic>
        <p:nvPicPr>
          <p:cNvPr id="27" name="Picture 23">
            <a:extLst>
              <a:ext uri="{FF2B5EF4-FFF2-40B4-BE49-F238E27FC236}">
                <a16:creationId xmlns:a16="http://schemas.microsoft.com/office/drawing/2014/main" id="{FE474A97-1397-434A-DAA3-61C2A1B9671D}"/>
              </a:ext>
            </a:extLst>
          </p:cNvPr>
          <p:cNvPicPr>
            <a:picLocks noChangeAspect="1"/>
          </p:cNvPicPr>
          <p:nvPr/>
        </p:nvPicPr>
        <p:blipFill>
          <a:blip r:embed="rId16"/>
          <a:srcRect/>
          <a:stretch>
            <a:fillRect/>
          </a:stretch>
        </p:blipFill>
        <p:spPr>
          <a:xfrm>
            <a:off x="13780500" y="1501482"/>
            <a:ext cx="1942462" cy="1505408"/>
          </a:xfrm>
          <a:prstGeom prst="rect">
            <a:avLst/>
          </a:prstGeom>
        </p:spPr>
      </p:pic>
      <p:grpSp>
        <p:nvGrpSpPr>
          <p:cNvPr id="28" name="Group 24">
            <a:extLst>
              <a:ext uri="{FF2B5EF4-FFF2-40B4-BE49-F238E27FC236}">
                <a16:creationId xmlns:a16="http://schemas.microsoft.com/office/drawing/2014/main" id="{2ABDD22F-C8F1-891D-755A-F344EEE6DC6A}"/>
              </a:ext>
            </a:extLst>
          </p:cNvPr>
          <p:cNvGrpSpPr/>
          <p:nvPr/>
        </p:nvGrpSpPr>
        <p:grpSpPr>
          <a:xfrm>
            <a:off x="7306177" y="7962429"/>
            <a:ext cx="3661473" cy="1176401"/>
            <a:chOff x="1" y="1"/>
            <a:chExt cx="4857966" cy="1466665"/>
          </a:xfrm>
        </p:grpSpPr>
        <p:grpSp>
          <p:nvGrpSpPr>
            <p:cNvPr id="29" name="Group 25">
              <a:extLst>
                <a:ext uri="{FF2B5EF4-FFF2-40B4-BE49-F238E27FC236}">
                  <a16:creationId xmlns:a16="http://schemas.microsoft.com/office/drawing/2014/main" id="{0DAACE2E-C6E3-BA05-BE56-3DA63ACB7D44}"/>
                </a:ext>
              </a:extLst>
            </p:cNvPr>
            <p:cNvGrpSpPr/>
            <p:nvPr/>
          </p:nvGrpSpPr>
          <p:grpSpPr>
            <a:xfrm>
              <a:off x="1" y="1"/>
              <a:ext cx="4852400" cy="1450598"/>
              <a:chOff x="1" y="1"/>
              <a:chExt cx="3284628" cy="985869"/>
            </a:xfrm>
          </p:grpSpPr>
          <p:sp>
            <p:nvSpPr>
              <p:cNvPr id="33" name="Freeform 26">
                <a:extLst>
                  <a:ext uri="{FF2B5EF4-FFF2-40B4-BE49-F238E27FC236}">
                    <a16:creationId xmlns:a16="http://schemas.microsoft.com/office/drawing/2014/main" id="{91B69BFA-E32A-7483-E059-002ED356A213}"/>
                  </a:ext>
                </a:extLst>
              </p:cNvPr>
              <p:cNvSpPr/>
              <p:nvPr/>
            </p:nvSpPr>
            <p:spPr>
              <a:xfrm>
                <a:off x="1" y="1"/>
                <a:ext cx="3284628" cy="985869"/>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30" name="TextBox 27">
              <a:extLst>
                <a:ext uri="{FF2B5EF4-FFF2-40B4-BE49-F238E27FC236}">
                  <a16:creationId xmlns:a16="http://schemas.microsoft.com/office/drawing/2014/main" id="{D0A32469-61AF-A321-E606-E22B1E445EB6}"/>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31" name="TextBox 28">
              <a:extLst>
                <a:ext uri="{FF2B5EF4-FFF2-40B4-BE49-F238E27FC236}">
                  <a16:creationId xmlns:a16="http://schemas.microsoft.com/office/drawing/2014/main" id="{04432117-A456-488C-2A0B-428364A5BECF}"/>
                </a:ext>
              </a:extLst>
            </p:cNvPr>
            <p:cNvSpPr txBox="1"/>
            <p:nvPr/>
          </p:nvSpPr>
          <p:spPr>
            <a:xfrm>
              <a:off x="1008335" y="195827"/>
              <a:ext cx="3849632" cy="939707"/>
            </a:xfrm>
            <a:prstGeom prst="rect">
              <a:avLst/>
            </a:prstGeom>
          </p:spPr>
          <p:txBody>
            <a:bodyPr lIns="0" tIns="0" rIns="0" bIns="0" rtlCol="0" anchor="t">
              <a:spAutoFit/>
            </a:bodyPr>
            <a:lstStyle/>
            <a:p>
              <a:pPr marL="0" lvl="0" indent="0" algn="l">
                <a:lnSpc>
                  <a:spcPts val="1517"/>
                </a:lnSpc>
                <a:spcBef>
                  <a:spcPct val="0"/>
                </a:spcBef>
              </a:pPr>
              <a:r>
                <a:rPr lang="en-US" sz="1100" dirty="0">
                  <a:solidFill>
                    <a:srgbClr val="000000"/>
                  </a:solidFill>
                  <a:latin typeface="Open Sauce"/>
                </a:rPr>
                <a:t>It is just a FUNNY QUIZ!! If you didn't find your result in those various face shapes, please test it again! Or your face shape might fall somewhere in between.</a:t>
              </a:r>
            </a:p>
          </p:txBody>
        </p:sp>
        <p:pic>
          <p:nvPicPr>
            <p:cNvPr id="32" name="Picture 29">
              <a:extLst>
                <a:ext uri="{FF2B5EF4-FFF2-40B4-BE49-F238E27FC236}">
                  <a16:creationId xmlns:a16="http://schemas.microsoft.com/office/drawing/2014/main" id="{F0853E8D-E347-BDD2-424C-58E7D48698BC}"/>
                </a:ext>
              </a:extLst>
            </p:cNvPr>
            <p:cNvPicPr>
              <a:picLocks noChangeAspect="1"/>
            </p:cNvPicPr>
            <p:nvPr/>
          </p:nvPicPr>
          <p:blipFill>
            <a:blip r:embed="rId17"/>
            <a:srcRect/>
            <a:stretch>
              <a:fillRect/>
            </a:stretch>
          </p:blipFill>
          <p:spPr>
            <a:xfrm>
              <a:off x="233614" y="431638"/>
              <a:ext cx="540582" cy="577776"/>
            </a:xfrm>
            <a:prstGeom prst="rect">
              <a:avLst/>
            </a:prstGeom>
          </p:spPr>
        </p:pic>
      </p:grpSp>
      <p:sp>
        <p:nvSpPr>
          <p:cNvPr id="34" name="矩形 33">
            <a:hlinkClick r:id="rId18" action="ppaction://hlinksldjump"/>
            <a:extLst>
              <a:ext uri="{FF2B5EF4-FFF2-40B4-BE49-F238E27FC236}">
                <a16:creationId xmlns:a16="http://schemas.microsoft.com/office/drawing/2014/main" id="{09E58D19-9C5C-8AC2-D072-8B37F6E54686}"/>
              </a:ext>
            </a:extLst>
          </p:cNvPr>
          <p:cNvSpPr/>
          <p:nvPr/>
        </p:nvSpPr>
        <p:spPr>
          <a:xfrm>
            <a:off x="14020800" y="7734300"/>
            <a:ext cx="3733800" cy="228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grpSp>
        <p:nvGrpSpPr>
          <p:cNvPr id="2" name="Group 2"/>
          <p:cNvGrpSpPr/>
          <p:nvPr/>
        </p:nvGrpSpPr>
        <p:grpSpPr>
          <a:xfrm>
            <a:off x="14678641" y="8247653"/>
            <a:ext cx="2580659" cy="1476150"/>
            <a:chOff x="0" y="0"/>
            <a:chExt cx="3440878" cy="1968200"/>
          </a:xfrm>
        </p:grpSpPr>
        <p:grpSp>
          <p:nvGrpSpPr>
            <p:cNvPr id="3" name="Group 3"/>
            <p:cNvGrpSpPr/>
            <p:nvPr/>
          </p:nvGrpSpPr>
          <p:grpSpPr>
            <a:xfrm>
              <a:off x="0" y="0"/>
              <a:ext cx="3317123" cy="1320003"/>
              <a:chOff x="0" y="0"/>
              <a:chExt cx="7165394" cy="2851370"/>
            </a:xfrm>
          </p:grpSpPr>
          <p:sp>
            <p:nvSpPr>
              <p:cNvPr id="4" name="Freeform 4"/>
              <p:cNvSpPr/>
              <p:nvPr/>
            </p:nvSpPr>
            <p:spPr>
              <a:xfrm>
                <a:off x="0" y="0"/>
                <a:ext cx="7165394" cy="2851370"/>
              </a:xfrm>
              <a:custGeom>
                <a:avLst/>
                <a:gdLst/>
                <a:ahLst/>
                <a:cxnLst/>
                <a:rect l="l" t="t" r="r" b="b"/>
                <a:pathLst>
                  <a:path w="7165394" h="2851370">
                    <a:moveTo>
                      <a:pt x="7040934" y="2851370"/>
                    </a:moveTo>
                    <a:lnTo>
                      <a:pt x="124460" y="2851370"/>
                    </a:lnTo>
                    <a:cubicBezTo>
                      <a:pt x="55880" y="2851370"/>
                      <a:pt x="0" y="2795490"/>
                      <a:pt x="0" y="2726910"/>
                    </a:cubicBezTo>
                    <a:lnTo>
                      <a:pt x="0" y="124460"/>
                    </a:lnTo>
                    <a:cubicBezTo>
                      <a:pt x="0" y="55880"/>
                      <a:pt x="55880" y="0"/>
                      <a:pt x="124460" y="0"/>
                    </a:cubicBezTo>
                    <a:lnTo>
                      <a:pt x="7040935" y="0"/>
                    </a:lnTo>
                    <a:cubicBezTo>
                      <a:pt x="7109514" y="0"/>
                      <a:pt x="7165394" y="55880"/>
                      <a:pt x="7165394" y="124460"/>
                    </a:cubicBezTo>
                    <a:lnTo>
                      <a:pt x="7165394" y="2726910"/>
                    </a:lnTo>
                    <a:cubicBezTo>
                      <a:pt x="7165394" y="2795490"/>
                      <a:pt x="7109514" y="2851370"/>
                      <a:pt x="7040935" y="2851370"/>
                    </a:cubicBezTo>
                    <a:close/>
                  </a:path>
                </a:pathLst>
              </a:custGeom>
              <a:solidFill>
                <a:srgbClr val="FFFFFF"/>
              </a:solidFill>
            </p:spPr>
          </p:sp>
        </p:grpSp>
        <p:sp>
          <p:nvSpPr>
            <p:cNvPr id="5" name="TextBox 5"/>
            <p:cNvSpPr txBox="1"/>
            <p:nvPr/>
          </p:nvSpPr>
          <p:spPr>
            <a:xfrm>
              <a:off x="415611" y="114204"/>
              <a:ext cx="2485902" cy="1158271"/>
            </a:xfrm>
            <a:prstGeom prst="rect">
              <a:avLst/>
            </a:prstGeom>
          </p:spPr>
          <p:txBody>
            <a:bodyPr lIns="0" tIns="0" rIns="0" bIns="0" rtlCol="0" anchor="t">
              <a:spAutoFit/>
            </a:bodyPr>
            <a:lstStyle/>
            <a:p>
              <a:pPr algn="ctr">
                <a:lnSpc>
                  <a:spcPts val="3288"/>
                </a:lnSpc>
              </a:pPr>
              <a:r>
                <a:rPr lang="en-US" sz="3288">
                  <a:solidFill>
                    <a:srgbClr val="244C76"/>
                  </a:solidFill>
                  <a:latin typeface="Staatliches"/>
                </a:rPr>
                <a:t>take the quiz again</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00493" y="880643"/>
              <a:ext cx="840385" cy="1087557"/>
            </a:xfrm>
            <a:prstGeom prst="rect">
              <a:avLst/>
            </a:prstGeom>
          </p:spPr>
        </p:pic>
      </p:grpSp>
      <p:pic>
        <p:nvPicPr>
          <p:cNvPr id="7" name="Picture 7"/>
          <p:cNvPicPr>
            <a:picLocks noChangeAspect="1"/>
          </p:cNvPicPr>
          <p:nvPr/>
        </p:nvPicPr>
        <p:blipFill>
          <a:blip r:embed="rId4"/>
          <a:srcRect/>
          <a:stretch>
            <a:fillRect/>
          </a:stretch>
        </p:blipFill>
        <p:spPr>
          <a:xfrm>
            <a:off x="1028700" y="1329688"/>
            <a:ext cx="6168131" cy="3807600"/>
          </a:xfrm>
          <a:prstGeom prst="rect">
            <a:avLst/>
          </a:prstGeom>
        </p:spPr>
      </p:pic>
      <p:pic>
        <p:nvPicPr>
          <p:cNvPr id="8" name="Picture 8"/>
          <p:cNvPicPr>
            <a:picLocks noChangeAspect="1"/>
          </p:cNvPicPr>
          <p:nvPr/>
        </p:nvPicPr>
        <p:blipFill>
          <a:blip r:embed="rId5"/>
          <a:srcRect t="15" b="15"/>
          <a:stretch>
            <a:fillRect/>
          </a:stretch>
        </p:blipFill>
        <p:spPr>
          <a:xfrm>
            <a:off x="1028700" y="5375921"/>
            <a:ext cx="9649827" cy="3581391"/>
          </a:xfrm>
          <a:prstGeom prst="rect">
            <a:avLst/>
          </a:prstGeom>
        </p:spPr>
      </p:pic>
      <p:pic>
        <p:nvPicPr>
          <p:cNvPr id="15" name="Picture 15"/>
          <p:cNvPicPr>
            <a:picLocks noChangeAspect="1"/>
          </p:cNvPicPr>
          <p:nvPr/>
        </p:nvPicPr>
        <p:blipFill>
          <a:blip r:embed="rId6"/>
          <a:srcRect b="13806"/>
          <a:stretch>
            <a:fillRect/>
          </a:stretch>
        </p:blipFill>
        <p:spPr>
          <a:xfrm>
            <a:off x="7525907" y="1329688"/>
            <a:ext cx="3152620" cy="3801417"/>
          </a:xfrm>
          <a:prstGeom prst="rect">
            <a:avLst/>
          </a:prstGeom>
        </p:spPr>
      </p:pic>
      <p:sp>
        <p:nvSpPr>
          <p:cNvPr id="16" name="TextBox 16"/>
          <p:cNvSpPr txBox="1"/>
          <p:nvPr/>
        </p:nvSpPr>
        <p:spPr>
          <a:xfrm>
            <a:off x="11397789" y="3214438"/>
            <a:ext cx="6201691" cy="3516475"/>
          </a:xfrm>
          <a:prstGeom prst="rect">
            <a:avLst/>
          </a:prstGeom>
        </p:spPr>
        <p:txBody>
          <a:bodyPr lIns="0" tIns="0" rIns="0" bIns="0" rtlCol="0" anchor="t">
            <a:spAutoFit/>
          </a:bodyPr>
          <a:lstStyle/>
          <a:p>
            <a:pPr>
              <a:lnSpc>
                <a:spcPts val="5535"/>
              </a:lnSpc>
            </a:pPr>
            <a:r>
              <a:rPr lang="en-US" sz="4500" dirty="0">
                <a:solidFill>
                  <a:srgbClr val="FFFFFF"/>
                </a:solidFill>
                <a:latin typeface="Staatliches"/>
              </a:rPr>
              <a:t>Hairstyles for men: </a:t>
            </a:r>
          </a:p>
          <a:p>
            <a:pPr>
              <a:lnSpc>
                <a:spcPts val="5535"/>
              </a:lnSpc>
            </a:pPr>
            <a:r>
              <a:rPr lang="en-US" sz="4500" dirty="0">
                <a:solidFill>
                  <a:srgbClr val="FFFFFF"/>
                </a:solidFill>
                <a:latin typeface="Staatliches"/>
              </a:rPr>
              <a:t>slicked back, side part</a:t>
            </a:r>
          </a:p>
          <a:p>
            <a:pPr>
              <a:lnSpc>
                <a:spcPts val="5535"/>
              </a:lnSpc>
            </a:pPr>
            <a:endParaRPr lang="en-US" sz="4500" dirty="0">
              <a:solidFill>
                <a:srgbClr val="FFFFFF"/>
              </a:solidFill>
              <a:latin typeface="Staatliches"/>
            </a:endParaRPr>
          </a:p>
          <a:p>
            <a:pPr>
              <a:lnSpc>
                <a:spcPts val="5535"/>
              </a:lnSpc>
            </a:pPr>
            <a:r>
              <a:rPr lang="en-US" sz="4500" dirty="0">
                <a:solidFill>
                  <a:srgbClr val="FFFFFF"/>
                </a:solidFill>
                <a:latin typeface="Staatliches"/>
              </a:rPr>
              <a:t>Hairstyles for women: </a:t>
            </a:r>
          </a:p>
          <a:p>
            <a:pPr>
              <a:lnSpc>
                <a:spcPts val="5535"/>
              </a:lnSpc>
            </a:pPr>
            <a:r>
              <a:rPr lang="en-US" sz="4500" dirty="0">
                <a:solidFill>
                  <a:srgbClr val="FFFFFF"/>
                </a:solidFill>
                <a:latin typeface="Staatliches"/>
              </a:rPr>
              <a:t>bangs, bob hair, wavy hair</a:t>
            </a:r>
          </a:p>
        </p:txBody>
      </p:sp>
      <p:sp>
        <p:nvSpPr>
          <p:cNvPr id="17" name="TextBox 17"/>
          <p:cNvSpPr txBox="1"/>
          <p:nvPr/>
        </p:nvSpPr>
        <p:spPr>
          <a:xfrm>
            <a:off x="11007603" y="1329688"/>
            <a:ext cx="6452431" cy="1390649"/>
          </a:xfrm>
          <a:prstGeom prst="rect">
            <a:avLst/>
          </a:prstGeom>
        </p:spPr>
        <p:txBody>
          <a:bodyPr lIns="0" tIns="0" rIns="0" bIns="0" rtlCol="0" anchor="t">
            <a:spAutoFit/>
          </a:bodyPr>
          <a:lstStyle/>
          <a:p>
            <a:pPr algn="ctr">
              <a:lnSpc>
                <a:spcPts val="10499"/>
              </a:lnSpc>
            </a:pPr>
            <a:r>
              <a:rPr lang="en-US" sz="10499" dirty="0">
                <a:solidFill>
                  <a:srgbClr val="FFFFFF"/>
                </a:solidFill>
                <a:latin typeface="Staatliches"/>
              </a:rPr>
              <a:t>oblong face</a:t>
            </a:r>
          </a:p>
        </p:txBody>
      </p:sp>
      <p:grpSp>
        <p:nvGrpSpPr>
          <p:cNvPr id="18" name="Group 12">
            <a:extLst>
              <a:ext uri="{FF2B5EF4-FFF2-40B4-BE49-F238E27FC236}">
                <a16:creationId xmlns:a16="http://schemas.microsoft.com/office/drawing/2014/main" id="{A22CDC63-4462-9BE1-1C22-67CF080F6A44}"/>
              </a:ext>
            </a:extLst>
          </p:cNvPr>
          <p:cNvGrpSpPr/>
          <p:nvPr/>
        </p:nvGrpSpPr>
        <p:grpSpPr>
          <a:xfrm>
            <a:off x="9995942" y="7998517"/>
            <a:ext cx="4237876" cy="1538280"/>
            <a:chOff x="0" y="0"/>
            <a:chExt cx="5650501" cy="2051040"/>
          </a:xfrm>
        </p:grpSpPr>
        <p:grpSp>
          <p:nvGrpSpPr>
            <p:cNvPr id="19" name="Group 13">
              <a:extLst>
                <a:ext uri="{FF2B5EF4-FFF2-40B4-BE49-F238E27FC236}">
                  <a16:creationId xmlns:a16="http://schemas.microsoft.com/office/drawing/2014/main" id="{8104D3C9-9A51-0479-3C62-2305E9131D66}"/>
                </a:ext>
              </a:extLst>
            </p:cNvPr>
            <p:cNvGrpSpPr/>
            <p:nvPr/>
          </p:nvGrpSpPr>
          <p:grpSpPr>
            <a:xfrm>
              <a:off x="0" y="0"/>
              <a:ext cx="5650501" cy="2051040"/>
              <a:chOff x="0" y="0"/>
              <a:chExt cx="3472874" cy="1265665"/>
            </a:xfrm>
          </p:grpSpPr>
          <p:sp>
            <p:nvSpPr>
              <p:cNvPr id="23" name="Freeform 14">
                <a:extLst>
                  <a:ext uri="{FF2B5EF4-FFF2-40B4-BE49-F238E27FC236}">
                    <a16:creationId xmlns:a16="http://schemas.microsoft.com/office/drawing/2014/main" id="{4BFB4314-EE7A-0BB9-624F-84826CFBE167}"/>
                  </a:ext>
                </a:extLst>
              </p:cNvPr>
              <p:cNvSpPr/>
              <p:nvPr/>
            </p:nvSpPr>
            <p:spPr>
              <a:xfrm>
                <a:off x="0" y="0"/>
                <a:ext cx="3472874" cy="1265665"/>
              </a:xfrm>
              <a:custGeom>
                <a:avLst/>
                <a:gdLst/>
                <a:ahLst/>
                <a:cxnLst/>
                <a:rect l="l" t="t" r="r" b="b"/>
                <a:pathLst>
                  <a:path w="3472874" h="1265665">
                    <a:moveTo>
                      <a:pt x="3348414" y="1265665"/>
                    </a:moveTo>
                    <a:lnTo>
                      <a:pt x="124460" y="1265665"/>
                    </a:lnTo>
                    <a:cubicBezTo>
                      <a:pt x="55880" y="1265665"/>
                      <a:pt x="0" y="1209784"/>
                      <a:pt x="0" y="1141204"/>
                    </a:cubicBezTo>
                    <a:lnTo>
                      <a:pt x="0" y="124460"/>
                    </a:lnTo>
                    <a:cubicBezTo>
                      <a:pt x="0" y="55880"/>
                      <a:pt x="55880" y="0"/>
                      <a:pt x="124460" y="0"/>
                    </a:cubicBezTo>
                    <a:lnTo>
                      <a:pt x="3348414" y="0"/>
                    </a:lnTo>
                    <a:cubicBezTo>
                      <a:pt x="3416994" y="0"/>
                      <a:pt x="3472874" y="55880"/>
                      <a:pt x="3472874" y="124460"/>
                    </a:cubicBezTo>
                    <a:lnTo>
                      <a:pt x="3472874" y="1141205"/>
                    </a:lnTo>
                    <a:cubicBezTo>
                      <a:pt x="3472874" y="1209785"/>
                      <a:pt x="3416994" y="1265665"/>
                      <a:pt x="3348414" y="1265665"/>
                    </a:cubicBezTo>
                    <a:close/>
                  </a:path>
                </a:pathLst>
              </a:custGeom>
              <a:solidFill>
                <a:srgbClr val="FFFFFF"/>
              </a:solidFill>
            </p:spPr>
          </p:sp>
        </p:grpSp>
        <p:sp>
          <p:nvSpPr>
            <p:cNvPr id="20" name="TextBox 15">
              <a:extLst>
                <a:ext uri="{FF2B5EF4-FFF2-40B4-BE49-F238E27FC236}">
                  <a16:creationId xmlns:a16="http://schemas.microsoft.com/office/drawing/2014/main" id="{8158C5E0-2D39-B2F0-BB54-21A9339A3A24}"/>
                </a:ext>
              </a:extLst>
            </p:cNvPr>
            <p:cNvSpPr txBox="1"/>
            <p:nvPr/>
          </p:nvSpPr>
          <p:spPr>
            <a:xfrm>
              <a:off x="1110535" y="1589501"/>
              <a:ext cx="4233682" cy="261781"/>
            </a:xfrm>
            <a:prstGeom prst="rect">
              <a:avLst/>
            </a:prstGeom>
          </p:spPr>
          <p:txBody>
            <a:bodyPr lIns="0" tIns="0" rIns="0" bIns="0" rtlCol="0" anchor="t">
              <a:spAutoFit/>
            </a:bodyPr>
            <a:lstStyle/>
            <a:p>
              <a:pPr>
                <a:lnSpc>
                  <a:spcPts val="1671"/>
                </a:lnSpc>
                <a:spcBef>
                  <a:spcPct val="0"/>
                </a:spcBef>
              </a:pPr>
              <a:r>
                <a:rPr lang="en-US" sz="1114" dirty="0">
                  <a:solidFill>
                    <a:srgbClr val="FE502D"/>
                  </a:solidFill>
                  <a:latin typeface="Open Sauce Italics"/>
                </a:rPr>
                <a:t>Thanks for your participation!</a:t>
              </a:r>
            </a:p>
          </p:txBody>
        </p:sp>
        <p:sp>
          <p:nvSpPr>
            <p:cNvPr id="21" name="TextBox 16">
              <a:extLst>
                <a:ext uri="{FF2B5EF4-FFF2-40B4-BE49-F238E27FC236}">
                  <a16:creationId xmlns:a16="http://schemas.microsoft.com/office/drawing/2014/main" id="{749DD323-BA20-EA27-DA88-1E592A55A09F}"/>
                </a:ext>
              </a:extLst>
            </p:cNvPr>
            <p:cNvSpPr txBox="1"/>
            <p:nvPr/>
          </p:nvSpPr>
          <p:spPr>
            <a:xfrm>
              <a:off x="1110535" y="157679"/>
              <a:ext cx="4239814" cy="1424492"/>
            </a:xfrm>
            <a:prstGeom prst="rect">
              <a:avLst/>
            </a:prstGeom>
          </p:spPr>
          <p:txBody>
            <a:bodyPr lIns="0" tIns="0" rIns="0" bIns="0" rtlCol="0" anchor="t">
              <a:spAutoFit/>
            </a:bodyPr>
            <a:lstStyle/>
            <a:p>
              <a:pPr marL="0" lvl="0" indent="0" algn="l">
                <a:lnSpc>
                  <a:spcPts val="1671"/>
                </a:lnSpc>
                <a:spcBef>
                  <a:spcPct val="0"/>
                </a:spcBef>
              </a:pPr>
              <a:r>
                <a:rPr lang="en-US" sz="1114" dirty="0">
                  <a:solidFill>
                    <a:srgbClr val="000000"/>
                  </a:solidFill>
                  <a:latin typeface="Open Sauce"/>
                </a:rPr>
                <a:t>Everyone's looks and personality are different, so the appropriate hairstyles are also different. The hairstyle options below are for reference only. You should choose the hairstyle you like and is most appropriate! </a:t>
              </a:r>
            </a:p>
          </p:txBody>
        </p:sp>
        <p:pic>
          <p:nvPicPr>
            <p:cNvPr id="22" name="Picture 17">
              <a:extLst>
                <a:ext uri="{FF2B5EF4-FFF2-40B4-BE49-F238E27FC236}">
                  <a16:creationId xmlns:a16="http://schemas.microsoft.com/office/drawing/2014/main" id="{831082F8-29EC-33BB-1BD1-2F09E1961290}"/>
                </a:ext>
              </a:extLst>
            </p:cNvPr>
            <p:cNvPicPr>
              <a:picLocks noChangeAspect="1"/>
            </p:cNvPicPr>
            <p:nvPr/>
          </p:nvPicPr>
          <p:blipFill>
            <a:blip r:embed="rId7"/>
            <a:srcRect/>
            <a:stretch>
              <a:fillRect/>
            </a:stretch>
          </p:blipFill>
          <p:spPr>
            <a:xfrm>
              <a:off x="265711" y="686488"/>
              <a:ext cx="595372" cy="636337"/>
            </a:xfrm>
            <a:prstGeom prst="rect">
              <a:avLst/>
            </a:prstGeom>
          </p:spPr>
        </p:pic>
      </p:grpSp>
      <p:sp>
        <p:nvSpPr>
          <p:cNvPr id="24" name="矩形 23">
            <a:hlinkClick r:id="rId8" action="ppaction://hlinksldjump"/>
            <a:extLst>
              <a:ext uri="{FF2B5EF4-FFF2-40B4-BE49-F238E27FC236}">
                <a16:creationId xmlns:a16="http://schemas.microsoft.com/office/drawing/2014/main" id="{F2DD5CD5-7802-A0A7-98CA-3763C70B4EA8}"/>
              </a:ext>
            </a:extLst>
          </p:cNvPr>
          <p:cNvSpPr/>
          <p:nvPr/>
        </p:nvSpPr>
        <p:spPr>
          <a:xfrm>
            <a:off x="14020800" y="7734300"/>
            <a:ext cx="3733800" cy="228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5" name="操作按钮: 后退或上一个 24">
            <a:hlinkClick r:id="" action="ppaction://hlinkshowjump?jump=lastslideviewed" highlightClick="1"/>
            <a:extLst>
              <a:ext uri="{FF2B5EF4-FFF2-40B4-BE49-F238E27FC236}">
                <a16:creationId xmlns:a16="http://schemas.microsoft.com/office/drawing/2014/main" id="{4CE318C8-975A-F6BB-C296-3B138B493450}"/>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44C76"/>
        </a:solidFill>
        <a:effectLst/>
      </p:bgPr>
    </p:bg>
    <p:spTree>
      <p:nvGrpSpPr>
        <p:cNvPr id="1" name=""/>
        <p:cNvGrpSpPr/>
        <p:nvPr/>
      </p:nvGrpSpPr>
      <p:grpSpPr>
        <a:xfrm>
          <a:off x="0" y="0"/>
          <a:ext cx="0" cy="0"/>
          <a:chOff x="0" y="0"/>
          <a:chExt cx="0" cy="0"/>
        </a:xfrm>
      </p:grpSpPr>
      <p:grpSp>
        <p:nvGrpSpPr>
          <p:cNvPr id="2" name="Group 2"/>
          <p:cNvGrpSpPr/>
          <p:nvPr/>
        </p:nvGrpSpPr>
        <p:grpSpPr>
          <a:xfrm>
            <a:off x="14678641" y="8247653"/>
            <a:ext cx="2580659" cy="1476150"/>
            <a:chOff x="0" y="0"/>
            <a:chExt cx="3440878" cy="1968200"/>
          </a:xfrm>
        </p:grpSpPr>
        <p:grpSp>
          <p:nvGrpSpPr>
            <p:cNvPr id="3" name="Group 3"/>
            <p:cNvGrpSpPr/>
            <p:nvPr/>
          </p:nvGrpSpPr>
          <p:grpSpPr>
            <a:xfrm>
              <a:off x="0" y="0"/>
              <a:ext cx="3317123" cy="1320003"/>
              <a:chOff x="0" y="0"/>
              <a:chExt cx="7165394" cy="2851370"/>
            </a:xfrm>
          </p:grpSpPr>
          <p:sp>
            <p:nvSpPr>
              <p:cNvPr id="4" name="Freeform 4"/>
              <p:cNvSpPr/>
              <p:nvPr/>
            </p:nvSpPr>
            <p:spPr>
              <a:xfrm>
                <a:off x="0" y="0"/>
                <a:ext cx="7165394" cy="2851370"/>
              </a:xfrm>
              <a:custGeom>
                <a:avLst/>
                <a:gdLst/>
                <a:ahLst/>
                <a:cxnLst/>
                <a:rect l="l" t="t" r="r" b="b"/>
                <a:pathLst>
                  <a:path w="7165394" h="2851370">
                    <a:moveTo>
                      <a:pt x="7040934" y="2851370"/>
                    </a:moveTo>
                    <a:lnTo>
                      <a:pt x="124460" y="2851370"/>
                    </a:lnTo>
                    <a:cubicBezTo>
                      <a:pt x="55880" y="2851370"/>
                      <a:pt x="0" y="2795490"/>
                      <a:pt x="0" y="2726910"/>
                    </a:cubicBezTo>
                    <a:lnTo>
                      <a:pt x="0" y="124460"/>
                    </a:lnTo>
                    <a:cubicBezTo>
                      <a:pt x="0" y="55880"/>
                      <a:pt x="55880" y="0"/>
                      <a:pt x="124460" y="0"/>
                    </a:cubicBezTo>
                    <a:lnTo>
                      <a:pt x="7040935" y="0"/>
                    </a:lnTo>
                    <a:cubicBezTo>
                      <a:pt x="7109514" y="0"/>
                      <a:pt x="7165394" y="55880"/>
                      <a:pt x="7165394" y="124460"/>
                    </a:cubicBezTo>
                    <a:lnTo>
                      <a:pt x="7165394" y="2726910"/>
                    </a:lnTo>
                    <a:cubicBezTo>
                      <a:pt x="7165394" y="2795490"/>
                      <a:pt x="7109514" y="2851370"/>
                      <a:pt x="7040935" y="2851370"/>
                    </a:cubicBezTo>
                    <a:close/>
                  </a:path>
                </a:pathLst>
              </a:custGeom>
              <a:solidFill>
                <a:srgbClr val="FFFFFF"/>
              </a:solidFill>
            </p:spPr>
          </p:sp>
        </p:grpSp>
        <p:sp>
          <p:nvSpPr>
            <p:cNvPr id="5" name="TextBox 5"/>
            <p:cNvSpPr txBox="1"/>
            <p:nvPr/>
          </p:nvSpPr>
          <p:spPr>
            <a:xfrm>
              <a:off x="415611" y="114204"/>
              <a:ext cx="2485902" cy="1158271"/>
            </a:xfrm>
            <a:prstGeom prst="rect">
              <a:avLst/>
            </a:prstGeom>
          </p:spPr>
          <p:txBody>
            <a:bodyPr lIns="0" tIns="0" rIns="0" bIns="0" rtlCol="0" anchor="t">
              <a:spAutoFit/>
            </a:bodyPr>
            <a:lstStyle/>
            <a:p>
              <a:pPr algn="ctr">
                <a:lnSpc>
                  <a:spcPts val="3288"/>
                </a:lnSpc>
              </a:pPr>
              <a:r>
                <a:rPr lang="en-US" sz="3288">
                  <a:solidFill>
                    <a:srgbClr val="244C76"/>
                  </a:solidFill>
                  <a:latin typeface="Staatliches"/>
                </a:rPr>
                <a:t>take the quiz again</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600493" y="880643"/>
              <a:ext cx="840385" cy="1087557"/>
            </a:xfrm>
            <a:prstGeom prst="rect">
              <a:avLst/>
            </a:prstGeom>
          </p:spPr>
        </p:pic>
      </p:grpSp>
      <p:pic>
        <p:nvPicPr>
          <p:cNvPr id="7" name="Picture 7"/>
          <p:cNvPicPr>
            <a:picLocks noChangeAspect="1"/>
          </p:cNvPicPr>
          <p:nvPr/>
        </p:nvPicPr>
        <p:blipFill>
          <a:blip r:embed="rId4"/>
          <a:srcRect/>
          <a:stretch>
            <a:fillRect/>
          </a:stretch>
        </p:blipFill>
        <p:spPr>
          <a:xfrm>
            <a:off x="1028700" y="4910648"/>
            <a:ext cx="5709821" cy="3689972"/>
          </a:xfrm>
          <a:prstGeom prst="rect">
            <a:avLst/>
          </a:prstGeom>
        </p:spPr>
      </p:pic>
      <p:pic>
        <p:nvPicPr>
          <p:cNvPr id="8" name="Picture 8"/>
          <p:cNvPicPr>
            <a:picLocks noChangeAspect="1"/>
          </p:cNvPicPr>
          <p:nvPr/>
        </p:nvPicPr>
        <p:blipFill>
          <a:blip r:embed="rId5"/>
          <a:srcRect t="14302" b="8413"/>
          <a:stretch>
            <a:fillRect/>
          </a:stretch>
        </p:blipFill>
        <p:spPr>
          <a:xfrm>
            <a:off x="6912873" y="4910648"/>
            <a:ext cx="3183010" cy="3689972"/>
          </a:xfrm>
          <a:prstGeom prst="rect">
            <a:avLst/>
          </a:prstGeom>
        </p:spPr>
      </p:pic>
      <p:pic>
        <p:nvPicPr>
          <p:cNvPr id="15" name="Picture 15"/>
          <p:cNvPicPr>
            <a:picLocks noChangeAspect="1"/>
          </p:cNvPicPr>
          <p:nvPr/>
        </p:nvPicPr>
        <p:blipFill>
          <a:blip r:embed="rId6"/>
          <a:srcRect l="3244" r="23601"/>
          <a:stretch>
            <a:fillRect/>
          </a:stretch>
        </p:blipFill>
        <p:spPr>
          <a:xfrm>
            <a:off x="1028700" y="1324599"/>
            <a:ext cx="6633013" cy="3377526"/>
          </a:xfrm>
          <a:prstGeom prst="rect">
            <a:avLst/>
          </a:prstGeom>
        </p:spPr>
      </p:pic>
      <p:pic>
        <p:nvPicPr>
          <p:cNvPr id="16" name="Picture 16"/>
          <p:cNvPicPr>
            <a:picLocks noChangeAspect="1"/>
          </p:cNvPicPr>
          <p:nvPr/>
        </p:nvPicPr>
        <p:blipFill>
          <a:blip r:embed="rId7"/>
          <a:srcRect/>
          <a:stretch>
            <a:fillRect/>
          </a:stretch>
        </p:blipFill>
        <p:spPr>
          <a:xfrm>
            <a:off x="7843073" y="1324599"/>
            <a:ext cx="2252810" cy="3377526"/>
          </a:xfrm>
          <a:prstGeom prst="rect">
            <a:avLst/>
          </a:prstGeom>
        </p:spPr>
      </p:pic>
      <p:sp>
        <p:nvSpPr>
          <p:cNvPr id="17" name="TextBox 17"/>
          <p:cNvSpPr txBox="1"/>
          <p:nvPr/>
        </p:nvSpPr>
        <p:spPr>
          <a:xfrm>
            <a:off x="10651766" y="3692553"/>
            <a:ext cx="6950085" cy="3387274"/>
          </a:xfrm>
          <a:prstGeom prst="rect">
            <a:avLst/>
          </a:prstGeom>
        </p:spPr>
        <p:txBody>
          <a:bodyPr lIns="0" tIns="0" rIns="0" bIns="0" rtlCol="0" anchor="t">
            <a:spAutoFit/>
          </a:bodyPr>
          <a:lstStyle/>
          <a:p>
            <a:pPr>
              <a:lnSpc>
                <a:spcPts val="5289"/>
              </a:lnSpc>
            </a:pPr>
            <a:r>
              <a:rPr lang="en-US" sz="4300" dirty="0">
                <a:solidFill>
                  <a:srgbClr val="FFFFFF"/>
                </a:solidFill>
                <a:latin typeface="Staatliches"/>
              </a:rPr>
              <a:t>Hairstyles for men: </a:t>
            </a:r>
          </a:p>
          <a:p>
            <a:pPr>
              <a:lnSpc>
                <a:spcPts val="5289"/>
              </a:lnSpc>
            </a:pPr>
            <a:r>
              <a:rPr lang="en-US" sz="4300" dirty="0">
                <a:solidFill>
                  <a:srgbClr val="FFFFFF"/>
                </a:solidFill>
                <a:latin typeface="Staatliches"/>
              </a:rPr>
              <a:t>heart-bangs hair, layer bowl cut</a:t>
            </a:r>
          </a:p>
          <a:p>
            <a:pPr>
              <a:lnSpc>
                <a:spcPts val="5289"/>
              </a:lnSpc>
            </a:pPr>
            <a:endParaRPr lang="en-US" sz="4300" dirty="0">
              <a:solidFill>
                <a:srgbClr val="FFFFFF"/>
              </a:solidFill>
              <a:latin typeface="Staatliches"/>
            </a:endParaRPr>
          </a:p>
          <a:p>
            <a:pPr>
              <a:lnSpc>
                <a:spcPts val="5289"/>
              </a:lnSpc>
            </a:pPr>
            <a:r>
              <a:rPr lang="en-US" sz="4300" dirty="0">
                <a:solidFill>
                  <a:srgbClr val="FFFFFF"/>
                </a:solidFill>
                <a:latin typeface="Staatliches"/>
              </a:rPr>
              <a:t>Hairstyles for women: </a:t>
            </a:r>
          </a:p>
          <a:p>
            <a:pPr>
              <a:lnSpc>
                <a:spcPts val="5289"/>
              </a:lnSpc>
            </a:pPr>
            <a:r>
              <a:rPr lang="en-US" sz="4300" dirty="0">
                <a:solidFill>
                  <a:srgbClr val="FFFFFF"/>
                </a:solidFill>
                <a:latin typeface="Staatliches"/>
              </a:rPr>
              <a:t>bob, layers, braids, shaved</a:t>
            </a:r>
          </a:p>
        </p:txBody>
      </p:sp>
      <p:sp>
        <p:nvSpPr>
          <p:cNvPr id="18" name="TextBox 18"/>
          <p:cNvSpPr txBox="1"/>
          <p:nvPr/>
        </p:nvSpPr>
        <p:spPr>
          <a:xfrm>
            <a:off x="10515694" y="1448424"/>
            <a:ext cx="6452431" cy="1825642"/>
          </a:xfrm>
          <a:prstGeom prst="rect">
            <a:avLst/>
          </a:prstGeom>
        </p:spPr>
        <p:txBody>
          <a:bodyPr lIns="0" tIns="0" rIns="0" bIns="0" rtlCol="0" anchor="t">
            <a:spAutoFit/>
          </a:bodyPr>
          <a:lstStyle/>
          <a:p>
            <a:pPr algn="ctr">
              <a:lnSpc>
                <a:spcPts val="7000"/>
              </a:lnSpc>
            </a:pPr>
            <a:r>
              <a:rPr lang="en-US" sz="7000">
                <a:solidFill>
                  <a:srgbClr val="FFFFFF"/>
                </a:solidFill>
                <a:latin typeface="Staatliches"/>
              </a:rPr>
              <a:t>diamond face / heart-shaped face</a:t>
            </a:r>
          </a:p>
        </p:txBody>
      </p:sp>
      <p:grpSp>
        <p:nvGrpSpPr>
          <p:cNvPr id="19" name="Group 12">
            <a:extLst>
              <a:ext uri="{FF2B5EF4-FFF2-40B4-BE49-F238E27FC236}">
                <a16:creationId xmlns:a16="http://schemas.microsoft.com/office/drawing/2014/main" id="{A727774B-A963-7145-B8C1-461E772DEBE9}"/>
              </a:ext>
            </a:extLst>
          </p:cNvPr>
          <p:cNvGrpSpPr/>
          <p:nvPr/>
        </p:nvGrpSpPr>
        <p:grpSpPr>
          <a:xfrm>
            <a:off x="9777288" y="7815789"/>
            <a:ext cx="4237876" cy="1538280"/>
            <a:chOff x="0" y="0"/>
            <a:chExt cx="5650501" cy="2051040"/>
          </a:xfrm>
        </p:grpSpPr>
        <p:grpSp>
          <p:nvGrpSpPr>
            <p:cNvPr id="20" name="Group 13">
              <a:extLst>
                <a:ext uri="{FF2B5EF4-FFF2-40B4-BE49-F238E27FC236}">
                  <a16:creationId xmlns:a16="http://schemas.microsoft.com/office/drawing/2014/main" id="{BA87D21C-BDD7-57D2-63D9-3836A37EC8FE}"/>
                </a:ext>
              </a:extLst>
            </p:cNvPr>
            <p:cNvGrpSpPr/>
            <p:nvPr/>
          </p:nvGrpSpPr>
          <p:grpSpPr>
            <a:xfrm>
              <a:off x="0" y="0"/>
              <a:ext cx="5650501" cy="2051040"/>
              <a:chOff x="0" y="0"/>
              <a:chExt cx="3472874" cy="1265665"/>
            </a:xfrm>
          </p:grpSpPr>
          <p:sp>
            <p:nvSpPr>
              <p:cNvPr id="24" name="Freeform 14">
                <a:extLst>
                  <a:ext uri="{FF2B5EF4-FFF2-40B4-BE49-F238E27FC236}">
                    <a16:creationId xmlns:a16="http://schemas.microsoft.com/office/drawing/2014/main" id="{943E7802-BCB1-8794-75B9-88A2DD856110}"/>
                  </a:ext>
                </a:extLst>
              </p:cNvPr>
              <p:cNvSpPr/>
              <p:nvPr/>
            </p:nvSpPr>
            <p:spPr>
              <a:xfrm>
                <a:off x="0" y="0"/>
                <a:ext cx="3472874" cy="1265665"/>
              </a:xfrm>
              <a:custGeom>
                <a:avLst/>
                <a:gdLst/>
                <a:ahLst/>
                <a:cxnLst/>
                <a:rect l="l" t="t" r="r" b="b"/>
                <a:pathLst>
                  <a:path w="3472874" h="1265665">
                    <a:moveTo>
                      <a:pt x="3348414" y="1265665"/>
                    </a:moveTo>
                    <a:lnTo>
                      <a:pt x="124460" y="1265665"/>
                    </a:lnTo>
                    <a:cubicBezTo>
                      <a:pt x="55880" y="1265665"/>
                      <a:pt x="0" y="1209784"/>
                      <a:pt x="0" y="1141204"/>
                    </a:cubicBezTo>
                    <a:lnTo>
                      <a:pt x="0" y="124460"/>
                    </a:lnTo>
                    <a:cubicBezTo>
                      <a:pt x="0" y="55880"/>
                      <a:pt x="55880" y="0"/>
                      <a:pt x="124460" y="0"/>
                    </a:cubicBezTo>
                    <a:lnTo>
                      <a:pt x="3348414" y="0"/>
                    </a:lnTo>
                    <a:cubicBezTo>
                      <a:pt x="3416994" y="0"/>
                      <a:pt x="3472874" y="55880"/>
                      <a:pt x="3472874" y="124460"/>
                    </a:cubicBezTo>
                    <a:lnTo>
                      <a:pt x="3472874" y="1141205"/>
                    </a:lnTo>
                    <a:cubicBezTo>
                      <a:pt x="3472874" y="1209785"/>
                      <a:pt x="3416994" y="1265665"/>
                      <a:pt x="3348414" y="1265665"/>
                    </a:cubicBezTo>
                    <a:close/>
                  </a:path>
                </a:pathLst>
              </a:custGeom>
              <a:solidFill>
                <a:srgbClr val="FFFFFF"/>
              </a:solidFill>
            </p:spPr>
          </p:sp>
        </p:grpSp>
        <p:sp>
          <p:nvSpPr>
            <p:cNvPr id="21" name="TextBox 15">
              <a:extLst>
                <a:ext uri="{FF2B5EF4-FFF2-40B4-BE49-F238E27FC236}">
                  <a16:creationId xmlns:a16="http://schemas.microsoft.com/office/drawing/2014/main" id="{C5AD0B3E-04F3-3495-EDC1-1A00B04F8B9B}"/>
                </a:ext>
              </a:extLst>
            </p:cNvPr>
            <p:cNvSpPr txBox="1"/>
            <p:nvPr/>
          </p:nvSpPr>
          <p:spPr>
            <a:xfrm>
              <a:off x="1110535" y="1589501"/>
              <a:ext cx="4233682" cy="261781"/>
            </a:xfrm>
            <a:prstGeom prst="rect">
              <a:avLst/>
            </a:prstGeom>
          </p:spPr>
          <p:txBody>
            <a:bodyPr lIns="0" tIns="0" rIns="0" bIns="0" rtlCol="0" anchor="t">
              <a:spAutoFit/>
            </a:bodyPr>
            <a:lstStyle/>
            <a:p>
              <a:pPr>
                <a:lnSpc>
                  <a:spcPts val="1671"/>
                </a:lnSpc>
                <a:spcBef>
                  <a:spcPct val="0"/>
                </a:spcBef>
              </a:pPr>
              <a:r>
                <a:rPr lang="en-US" sz="1114" dirty="0">
                  <a:solidFill>
                    <a:srgbClr val="FE502D"/>
                  </a:solidFill>
                  <a:latin typeface="Open Sauce Italics"/>
                </a:rPr>
                <a:t>Thanks for your participation!</a:t>
              </a:r>
            </a:p>
          </p:txBody>
        </p:sp>
        <p:sp>
          <p:nvSpPr>
            <p:cNvPr id="22" name="TextBox 16">
              <a:extLst>
                <a:ext uri="{FF2B5EF4-FFF2-40B4-BE49-F238E27FC236}">
                  <a16:creationId xmlns:a16="http://schemas.microsoft.com/office/drawing/2014/main" id="{063DA95E-D495-CC7A-CCF1-163C72898CF6}"/>
                </a:ext>
              </a:extLst>
            </p:cNvPr>
            <p:cNvSpPr txBox="1"/>
            <p:nvPr/>
          </p:nvSpPr>
          <p:spPr>
            <a:xfrm>
              <a:off x="1110535" y="157679"/>
              <a:ext cx="4239814" cy="1424492"/>
            </a:xfrm>
            <a:prstGeom prst="rect">
              <a:avLst/>
            </a:prstGeom>
          </p:spPr>
          <p:txBody>
            <a:bodyPr lIns="0" tIns="0" rIns="0" bIns="0" rtlCol="0" anchor="t">
              <a:spAutoFit/>
            </a:bodyPr>
            <a:lstStyle/>
            <a:p>
              <a:pPr marL="0" lvl="0" indent="0" algn="l">
                <a:lnSpc>
                  <a:spcPts val="1671"/>
                </a:lnSpc>
                <a:spcBef>
                  <a:spcPct val="0"/>
                </a:spcBef>
              </a:pPr>
              <a:r>
                <a:rPr lang="en-US" sz="1114" dirty="0">
                  <a:solidFill>
                    <a:srgbClr val="000000"/>
                  </a:solidFill>
                  <a:latin typeface="Open Sauce"/>
                </a:rPr>
                <a:t>Everyone's looks and personality are different, so the appropriate hairstyles are also different. The hairstyle options below are for reference only. You should choose the hairstyle you like and is most appropriate! </a:t>
              </a:r>
            </a:p>
          </p:txBody>
        </p:sp>
        <p:pic>
          <p:nvPicPr>
            <p:cNvPr id="23" name="Picture 17">
              <a:extLst>
                <a:ext uri="{FF2B5EF4-FFF2-40B4-BE49-F238E27FC236}">
                  <a16:creationId xmlns:a16="http://schemas.microsoft.com/office/drawing/2014/main" id="{1797B510-799F-EF71-403A-A81FBBBCC4AD}"/>
                </a:ext>
              </a:extLst>
            </p:cNvPr>
            <p:cNvPicPr>
              <a:picLocks noChangeAspect="1"/>
            </p:cNvPicPr>
            <p:nvPr/>
          </p:nvPicPr>
          <p:blipFill>
            <a:blip r:embed="rId8"/>
            <a:srcRect/>
            <a:stretch>
              <a:fillRect/>
            </a:stretch>
          </p:blipFill>
          <p:spPr>
            <a:xfrm>
              <a:off x="265711" y="686488"/>
              <a:ext cx="595372" cy="636337"/>
            </a:xfrm>
            <a:prstGeom prst="rect">
              <a:avLst/>
            </a:prstGeom>
          </p:spPr>
        </p:pic>
      </p:grpSp>
      <p:sp>
        <p:nvSpPr>
          <p:cNvPr id="25" name="矩形 24">
            <a:hlinkClick r:id="rId9" action="ppaction://hlinksldjump"/>
            <a:extLst>
              <a:ext uri="{FF2B5EF4-FFF2-40B4-BE49-F238E27FC236}">
                <a16:creationId xmlns:a16="http://schemas.microsoft.com/office/drawing/2014/main" id="{5A1C2CC2-E2DC-3997-ADAD-46C4379D07FE}"/>
              </a:ext>
            </a:extLst>
          </p:cNvPr>
          <p:cNvSpPr/>
          <p:nvPr/>
        </p:nvSpPr>
        <p:spPr>
          <a:xfrm>
            <a:off x="14020800" y="7734300"/>
            <a:ext cx="3733800" cy="22860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p>
        </p:txBody>
      </p:sp>
      <p:sp>
        <p:nvSpPr>
          <p:cNvPr id="26" name="操作按钮: 后退或上一个 25">
            <a:hlinkClick r:id="" action="ppaction://hlinkshowjump?jump=lastslideviewed" highlightClick="1"/>
            <a:extLst>
              <a:ext uri="{FF2B5EF4-FFF2-40B4-BE49-F238E27FC236}">
                <a16:creationId xmlns:a16="http://schemas.microsoft.com/office/drawing/2014/main" id="{8D99DE7C-7223-9E51-B5AC-C8489D0D4FF1}"/>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EB1DB"/>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446159" cy="391393"/>
            <a:chOff x="0" y="0"/>
            <a:chExt cx="594879" cy="521857"/>
          </a:xfrm>
        </p:grpSpPr>
        <p:sp>
          <p:nvSpPr>
            <p:cNvPr id="3" name="AutoShape 3"/>
            <p:cNvSpPr/>
            <p:nvPr/>
          </p:nvSpPr>
          <p:spPr>
            <a:xfrm>
              <a:off x="0" y="0"/>
              <a:ext cx="594879" cy="0"/>
            </a:xfrm>
            <a:prstGeom prst="line">
              <a:avLst/>
            </a:prstGeom>
            <a:ln w="88900" cap="rnd">
              <a:solidFill>
                <a:srgbClr val="FFFFFF"/>
              </a:solidFill>
              <a:prstDash val="solid"/>
              <a:headEnd type="none" w="sm" len="sm"/>
              <a:tailEnd type="none" w="sm" len="sm"/>
            </a:ln>
          </p:spPr>
        </p:sp>
        <p:sp>
          <p:nvSpPr>
            <p:cNvPr id="4" name="AutoShape 4"/>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5" name="AutoShape 5"/>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8" name="TextBox 8"/>
          <p:cNvSpPr txBox="1"/>
          <p:nvPr/>
        </p:nvSpPr>
        <p:spPr>
          <a:xfrm>
            <a:off x="1028700" y="1296842"/>
            <a:ext cx="16230600" cy="1069989"/>
          </a:xfrm>
          <a:prstGeom prst="rect">
            <a:avLst/>
          </a:prstGeom>
        </p:spPr>
        <p:txBody>
          <a:bodyPr lIns="0" tIns="0" rIns="0" bIns="0" rtlCol="0" anchor="t">
            <a:spAutoFit/>
          </a:bodyPr>
          <a:lstStyle/>
          <a:p>
            <a:pPr algn="ctr">
              <a:lnSpc>
                <a:spcPts val="8000"/>
              </a:lnSpc>
            </a:pPr>
            <a:r>
              <a:rPr lang="en-US" sz="8000" dirty="0">
                <a:solidFill>
                  <a:srgbClr val="FFFFFF"/>
                </a:solidFill>
                <a:latin typeface="Staatliches"/>
              </a:rPr>
              <a:t>#1 pick the widest part of your face.</a:t>
            </a:r>
          </a:p>
        </p:txBody>
      </p:sp>
      <p:grpSp>
        <p:nvGrpSpPr>
          <p:cNvPr id="9" name="Group 9"/>
          <p:cNvGrpSpPr/>
          <p:nvPr/>
        </p:nvGrpSpPr>
        <p:grpSpPr>
          <a:xfrm>
            <a:off x="3581400" y="2632190"/>
            <a:ext cx="16024170" cy="6944379"/>
            <a:chOff x="0" y="-359780"/>
            <a:chExt cx="21365560" cy="9259171"/>
          </a:xfrm>
        </p:grpSpPr>
        <p:pic>
          <p:nvPicPr>
            <p:cNvPr id="10" name="Picture 10"/>
            <p:cNvPicPr>
              <a:picLocks noChangeAspect="1"/>
            </p:cNvPicPr>
            <p:nvPr/>
          </p:nvPicPr>
          <p:blipFill>
            <a:blip r:embed="rId2"/>
            <a:srcRect t="955" b="955"/>
            <a:stretch>
              <a:fillRect/>
            </a:stretch>
          </p:blipFill>
          <p:spPr>
            <a:xfrm>
              <a:off x="0" y="119104"/>
              <a:ext cx="5345885" cy="6171351"/>
            </a:xfrm>
            <a:prstGeom prst="rect">
              <a:avLst/>
            </a:prstGeom>
          </p:spPr>
        </p:pic>
        <p:pic>
          <p:nvPicPr>
            <p:cNvPr id="11" name="Picture 11"/>
            <p:cNvPicPr>
              <a:picLocks noChangeAspect="1"/>
            </p:cNvPicPr>
            <p:nvPr/>
          </p:nvPicPr>
          <p:blipFill>
            <a:blip r:embed="rId3"/>
            <a:srcRect/>
            <a:stretch>
              <a:fillRect/>
            </a:stretch>
          </p:blipFill>
          <p:spPr>
            <a:xfrm>
              <a:off x="8377060" y="-359780"/>
              <a:ext cx="5281261" cy="6660487"/>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04796" y="2272198"/>
              <a:ext cx="2321049" cy="464211"/>
            </a:xfrm>
            <a:prstGeom prst="rect">
              <a:avLst/>
            </a:prstGeom>
          </p:spPr>
        </p:pic>
        <p:sp>
          <p:nvSpPr>
            <p:cNvPr id="14" name="TextBox 14">
              <a:hlinkClick r:id="rId6" action="ppaction://hlinksldjump"/>
            </p:cNvPr>
            <p:cNvSpPr txBox="1"/>
            <p:nvPr/>
          </p:nvSpPr>
          <p:spPr>
            <a:xfrm>
              <a:off x="8361021" y="6778534"/>
              <a:ext cx="5730641" cy="1105367"/>
            </a:xfrm>
            <a:prstGeom prst="rect">
              <a:avLst/>
            </a:prstGeom>
          </p:spPr>
          <p:txBody>
            <a:bodyPr lIns="0" tIns="0" rIns="0" bIns="0" rtlCol="0" anchor="t">
              <a:spAutoFit/>
            </a:bodyPr>
            <a:lstStyle/>
            <a:p>
              <a:pPr algn="ctr">
                <a:lnSpc>
                  <a:spcPts val="6633"/>
                </a:lnSpc>
              </a:pPr>
              <a:r>
                <a:rPr lang="en-US" sz="5392" dirty="0">
                  <a:solidFill>
                    <a:srgbClr val="FFFFFF"/>
                  </a:solidFill>
                  <a:latin typeface="Staatliches Bold"/>
                  <a:hlinkClick r:id="rId6" action="ppaction://hlinksldjump"/>
                </a:rPr>
                <a:t>B</a:t>
              </a:r>
              <a:endParaRPr lang="en-US" sz="5392" dirty="0">
                <a:solidFill>
                  <a:srgbClr val="FFFFFF"/>
                </a:solidFill>
                <a:latin typeface="Staatliches Bold"/>
              </a:endParaRPr>
            </a:p>
          </p:txBody>
        </p:sp>
        <p:sp>
          <p:nvSpPr>
            <p:cNvPr id="15" name="TextBox 15"/>
            <p:cNvSpPr txBox="1"/>
            <p:nvPr/>
          </p:nvSpPr>
          <p:spPr>
            <a:xfrm>
              <a:off x="8420562" y="8202259"/>
              <a:ext cx="4944352" cy="647980"/>
            </a:xfrm>
            <a:prstGeom prst="rect">
              <a:avLst/>
            </a:prstGeom>
          </p:spPr>
          <p:txBody>
            <a:bodyPr lIns="0" tIns="0" rIns="0" bIns="0" rtlCol="0" anchor="t">
              <a:spAutoFit/>
            </a:bodyPr>
            <a:lstStyle/>
            <a:p>
              <a:pPr algn="ctr">
                <a:lnSpc>
                  <a:spcPts val="3882"/>
                </a:lnSpc>
              </a:pPr>
              <a:endParaRPr/>
            </a:p>
          </p:txBody>
        </p:sp>
        <p:sp>
          <p:nvSpPr>
            <p:cNvPr id="17" name="TextBox 17"/>
            <p:cNvSpPr txBox="1"/>
            <p:nvPr/>
          </p:nvSpPr>
          <p:spPr>
            <a:xfrm>
              <a:off x="16421208" y="8251411"/>
              <a:ext cx="4944352" cy="647980"/>
            </a:xfrm>
            <a:prstGeom prst="rect">
              <a:avLst/>
            </a:prstGeom>
          </p:spPr>
          <p:txBody>
            <a:bodyPr lIns="0" tIns="0" rIns="0" bIns="0" rtlCol="0" anchor="t">
              <a:spAutoFit/>
            </a:bodyPr>
            <a:lstStyle/>
            <a:p>
              <a:pPr algn="ctr">
                <a:lnSpc>
                  <a:spcPts val="3882"/>
                </a:lnSpc>
              </a:pPr>
              <a:endParaRPr/>
            </a:p>
          </p:txBody>
        </p:sp>
        <p:sp>
          <p:nvSpPr>
            <p:cNvPr id="19" name="TextBox 19"/>
            <p:cNvSpPr txBox="1"/>
            <p:nvPr/>
          </p:nvSpPr>
          <p:spPr>
            <a:xfrm>
              <a:off x="393145" y="8237713"/>
              <a:ext cx="4944352" cy="647980"/>
            </a:xfrm>
            <a:prstGeom prst="rect">
              <a:avLst/>
            </a:prstGeom>
          </p:spPr>
          <p:txBody>
            <a:bodyPr lIns="0" tIns="0" rIns="0" bIns="0" rtlCol="0" anchor="t">
              <a:spAutoFit/>
            </a:bodyPr>
            <a:lstStyle/>
            <a:p>
              <a:pPr algn="ctr">
                <a:lnSpc>
                  <a:spcPts val="3882"/>
                </a:lnSpc>
              </a:pPr>
              <a:endParaRPr/>
            </a:p>
          </p:txBody>
        </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363200" y="4049457"/>
              <a:ext cx="1726287" cy="345257"/>
            </a:xfrm>
            <a:prstGeom prst="rect">
              <a:avLst/>
            </a:prstGeom>
          </p:spPr>
        </p:pic>
      </p:grpSp>
      <p:grpSp>
        <p:nvGrpSpPr>
          <p:cNvPr id="22" name="Group 24">
            <a:extLst>
              <a:ext uri="{FF2B5EF4-FFF2-40B4-BE49-F238E27FC236}">
                <a16:creationId xmlns:a16="http://schemas.microsoft.com/office/drawing/2014/main" id="{D1F8508D-8B20-98A6-EB62-4AAB31704CD9}"/>
              </a:ext>
            </a:extLst>
          </p:cNvPr>
          <p:cNvGrpSpPr/>
          <p:nvPr/>
        </p:nvGrpSpPr>
        <p:grpSpPr>
          <a:xfrm>
            <a:off x="14202109" y="2781299"/>
            <a:ext cx="3708264" cy="1069990"/>
            <a:chOff x="-75191" y="-101030"/>
            <a:chExt cx="5389582" cy="1567696"/>
          </a:xfrm>
        </p:grpSpPr>
        <p:grpSp>
          <p:nvGrpSpPr>
            <p:cNvPr id="23" name="Group 25">
              <a:extLst>
                <a:ext uri="{FF2B5EF4-FFF2-40B4-BE49-F238E27FC236}">
                  <a16:creationId xmlns:a16="http://schemas.microsoft.com/office/drawing/2014/main" id="{57428C38-AAAF-1B22-7C97-BA28BFE818C3}"/>
                </a:ext>
              </a:extLst>
            </p:cNvPr>
            <p:cNvGrpSpPr/>
            <p:nvPr/>
          </p:nvGrpSpPr>
          <p:grpSpPr>
            <a:xfrm>
              <a:off x="-75191" y="-101030"/>
              <a:ext cx="5389582" cy="1567694"/>
              <a:chOff x="-50897" y="-68663"/>
              <a:chExt cx="3648251" cy="1065451"/>
            </a:xfrm>
          </p:grpSpPr>
          <p:sp>
            <p:nvSpPr>
              <p:cNvPr id="27" name="Freeform 26">
                <a:extLst>
                  <a:ext uri="{FF2B5EF4-FFF2-40B4-BE49-F238E27FC236}">
                    <a16:creationId xmlns:a16="http://schemas.microsoft.com/office/drawing/2014/main" id="{49A0BF94-3760-0263-32D4-34265D4D6802}"/>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4" name="TextBox 27">
              <a:extLst>
                <a:ext uri="{FF2B5EF4-FFF2-40B4-BE49-F238E27FC236}">
                  <a16:creationId xmlns:a16="http://schemas.microsoft.com/office/drawing/2014/main" id="{29250D9C-6703-A096-03C2-9A5DD4913F72}"/>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5" name="TextBox 28">
              <a:extLst>
                <a:ext uri="{FF2B5EF4-FFF2-40B4-BE49-F238E27FC236}">
                  <a16:creationId xmlns:a16="http://schemas.microsoft.com/office/drawing/2014/main" id="{FDA6B12B-9E43-09D4-F771-619D1480BF49}"/>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6" name="Picture 29">
              <a:extLst>
                <a:ext uri="{FF2B5EF4-FFF2-40B4-BE49-F238E27FC236}">
                  <a16:creationId xmlns:a16="http://schemas.microsoft.com/office/drawing/2014/main" id="{0061469D-3D87-75A1-A983-CE2CB8C9EBEA}"/>
                </a:ext>
              </a:extLst>
            </p:cNvPr>
            <p:cNvPicPr>
              <a:picLocks noChangeAspect="1"/>
            </p:cNvPicPr>
            <p:nvPr/>
          </p:nvPicPr>
          <p:blipFill>
            <a:blip r:embed="rId7"/>
            <a:srcRect/>
            <a:stretch>
              <a:fillRect/>
            </a:stretch>
          </p:blipFill>
          <p:spPr>
            <a:xfrm>
              <a:off x="146512" y="319786"/>
              <a:ext cx="540583" cy="577776"/>
            </a:xfrm>
            <a:prstGeom prst="rect">
              <a:avLst/>
            </a:prstGeom>
          </p:spPr>
        </p:pic>
      </p:grpSp>
      <p:sp>
        <p:nvSpPr>
          <p:cNvPr id="28" name="TextBox 14">
            <a:hlinkClick r:id="rId6" action="ppaction://hlinksldjump"/>
            <a:extLst>
              <a:ext uri="{FF2B5EF4-FFF2-40B4-BE49-F238E27FC236}">
                <a16:creationId xmlns:a16="http://schemas.microsoft.com/office/drawing/2014/main" id="{D2A345A4-6685-D37E-3684-D8F18F8D0F0A}"/>
              </a:ext>
            </a:extLst>
          </p:cNvPr>
          <p:cNvSpPr txBox="1"/>
          <p:nvPr/>
        </p:nvSpPr>
        <p:spPr>
          <a:xfrm>
            <a:off x="3555906" y="7985926"/>
            <a:ext cx="4297981" cy="829025"/>
          </a:xfrm>
          <a:prstGeom prst="rect">
            <a:avLst/>
          </a:prstGeom>
        </p:spPr>
        <p:txBody>
          <a:bodyPr lIns="0" tIns="0" rIns="0" bIns="0" rtlCol="0" anchor="t">
            <a:spAutoFit/>
          </a:bodyPr>
          <a:lstStyle/>
          <a:p>
            <a:pPr algn="ctr">
              <a:lnSpc>
                <a:spcPts val="6633"/>
              </a:lnSpc>
            </a:pPr>
            <a:r>
              <a:rPr lang="en-US" sz="5392" dirty="0">
                <a:solidFill>
                  <a:srgbClr val="FFFFFF"/>
                </a:solidFill>
                <a:latin typeface="Staatliches Bold"/>
                <a:hlinkClick r:id="rId8" action="ppaction://hlinksldjump"/>
              </a:rPr>
              <a:t>A</a:t>
            </a:r>
            <a:endParaRPr lang="en-US" sz="5392" dirty="0">
              <a:solidFill>
                <a:srgbClr val="FFFFFF"/>
              </a:solidFill>
              <a:latin typeface="Staatliches Bold"/>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6234737" y="-1870122"/>
            <a:ext cx="15075846" cy="14349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4" name="Group 4"/>
          <p:cNvGrpSpPr/>
          <p:nvPr/>
        </p:nvGrpSpPr>
        <p:grpSpPr>
          <a:xfrm>
            <a:off x="1271365" y="1198165"/>
            <a:ext cx="446159" cy="391393"/>
            <a:chOff x="0" y="0"/>
            <a:chExt cx="594879" cy="521857"/>
          </a:xfrm>
        </p:grpSpPr>
        <p:sp>
          <p:nvSpPr>
            <p:cNvPr id="5" name="AutoShape 5"/>
            <p:cNvSpPr/>
            <p:nvPr/>
          </p:nvSpPr>
          <p:spPr>
            <a:xfrm>
              <a:off x="0" y="0"/>
              <a:ext cx="594879" cy="0"/>
            </a:xfrm>
            <a:prstGeom prst="line">
              <a:avLst/>
            </a:prstGeom>
            <a:ln w="88900" cap="rnd">
              <a:solidFill>
                <a:srgbClr val="FFFFFF"/>
              </a:solidFill>
              <a:prstDash val="solid"/>
              <a:headEnd type="none" w="sm" len="sm"/>
              <a:tailEnd type="none" w="sm" len="sm"/>
            </a:ln>
          </p:spPr>
        </p:sp>
        <p:sp>
          <p:nvSpPr>
            <p:cNvPr id="6" name="AutoShape 6"/>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7" name="AutoShape 7"/>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8" name="TextBox 8"/>
          <p:cNvSpPr txBox="1"/>
          <p:nvPr/>
        </p:nvSpPr>
        <p:spPr>
          <a:xfrm>
            <a:off x="9414514" y="2310954"/>
            <a:ext cx="7850745" cy="6400663"/>
          </a:xfrm>
          <a:prstGeom prst="rect">
            <a:avLst/>
          </a:prstGeom>
        </p:spPr>
        <p:txBody>
          <a:bodyPr lIns="0" tIns="0" rIns="0" bIns="0" rtlCol="0" anchor="t">
            <a:spAutoFit/>
          </a:bodyPr>
          <a:lstStyle/>
          <a:p>
            <a:pPr>
              <a:lnSpc>
                <a:spcPts val="6441"/>
              </a:lnSpc>
            </a:pPr>
            <a:r>
              <a:rPr lang="en-US" sz="6441" dirty="0">
                <a:solidFill>
                  <a:srgbClr val="244C76"/>
                </a:solidFill>
                <a:latin typeface="Staatliches"/>
              </a:rPr>
              <a:t>#2</a:t>
            </a:r>
          </a:p>
          <a:p>
            <a:pPr>
              <a:lnSpc>
                <a:spcPts val="6441"/>
              </a:lnSpc>
            </a:pPr>
            <a:r>
              <a:rPr lang="en-US" sz="6441" dirty="0">
                <a:solidFill>
                  <a:srgbClr val="244C76"/>
                </a:solidFill>
                <a:latin typeface="Staatliches"/>
              </a:rPr>
              <a:t>Compare your face width which is line 1, and your length line 2.</a:t>
            </a:r>
          </a:p>
          <a:p>
            <a:pPr>
              <a:lnSpc>
                <a:spcPts val="6441"/>
              </a:lnSpc>
            </a:pPr>
            <a:endParaRPr lang="en-US" sz="6441" dirty="0">
              <a:solidFill>
                <a:srgbClr val="244C76"/>
              </a:solidFill>
              <a:latin typeface="Staatliches"/>
            </a:endParaRPr>
          </a:p>
          <a:p>
            <a:pPr>
              <a:lnSpc>
                <a:spcPts val="5856"/>
              </a:lnSpc>
            </a:pPr>
            <a:r>
              <a:rPr lang="en-US" sz="5856" dirty="0">
                <a:solidFill>
                  <a:srgbClr val="244C76"/>
                </a:solidFill>
                <a:latin typeface="Staatliches"/>
                <a:hlinkClick r:id="rId2" action="ppaction://hlinksldjump"/>
              </a:rPr>
              <a:t>a. Line 1 &gt; Line 2</a:t>
            </a:r>
            <a:endParaRPr lang="en-US" sz="5856" dirty="0">
              <a:solidFill>
                <a:srgbClr val="244C76"/>
              </a:solidFill>
              <a:latin typeface="Staatliches"/>
            </a:endParaRPr>
          </a:p>
          <a:p>
            <a:pPr>
              <a:lnSpc>
                <a:spcPts val="5856"/>
              </a:lnSpc>
            </a:pPr>
            <a:endParaRPr lang="en-US" sz="5856" dirty="0">
              <a:solidFill>
                <a:srgbClr val="244C76"/>
              </a:solidFill>
              <a:latin typeface="Staatliches"/>
            </a:endParaRPr>
          </a:p>
          <a:p>
            <a:pPr>
              <a:lnSpc>
                <a:spcPts val="5856"/>
              </a:lnSpc>
            </a:pPr>
            <a:r>
              <a:rPr lang="en-US" sz="5856" dirty="0">
                <a:solidFill>
                  <a:srgbClr val="244C76"/>
                </a:solidFill>
                <a:latin typeface="Staatliches"/>
                <a:hlinkClick r:id="rId3" action="ppaction://hlinksldjump"/>
              </a:rPr>
              <a:t>B. Line 2 ≥ Line 1</a:t>
            </a:r>
            <a:endParaRPr lang="en-US" sz="5856" dirty="0">
              <a:solidFill>
                <a:srgbClr val="244C76"/>
              </a:solidFill>
              <a:latin typeface="Staatliches"/>
            </a:endParaRPr>
          </a:p>
        </p:txBody>
      </p:sp>
      <p:pic>
        <p:nvPicPr>
          <p:cNvPr id="17" name="Picture 17"/>
          <p:cNvPicPr>
            <a:picLocks noChangeAspect="1"/>
          </p:cNvPicPr>
          <p:nvPr/>
        </p:nvPicPr>
        <p:blipFill>
          <a:blip r:embed="rId4"/>
          <a:srcRect/>
          <a:stretch>
            <a:fillRect/>
          </a:stretch>
        </p:blipFill>
        <p:spPr>
          <a:xfrm rot="-1794662">
            <a:off x="15568681" y="28134"/>
            <a:ext cx="3019435" cy="2340062"/>
          </a:xfrm>
          <a:prstGeom prst="rect">
            <a:avLst/>
          </a:prstGeom>
        </p:spPr>
      </p:pic>
      <p:grpSp>
        <p:nvGrpSpPr>
          <p:cNvPr id="24" name="Group 11">
            <a:extLst>
              <a:ext uri="{FF2B5EF4-FFF2-40B4-BE49-F238E27FC236}">
                <a16:creationId xmlns:a16="http://schemas.microsoft.com/office/drawing/2014/main" id="{4EB9718E-711C-DB90-29F2-4ABB69B3E2DD}"/>
              </a:ext>
            </a:extLst>
          </p:cNvPr>
          <p:cNvGrpSpPr/>
          <p:nvPr/>
        </p:nvGrpSpPr>
        <p:grpSpPr>
          <a:xfrm>
            <a:off x="723900" y="1842875"/>
            <a:ext cx="7610823" cy="6994897"/>
            <a:chOff x="0" y="95250"/>
            <a:chExt cx="10147764" cy="9326529"/>
          </a:xfrm>
        </p:grpSpPr>
        <p:pic>
          <p:nvPicPr>
            <p:cNvPr id="25" name="Picture 12">
              <a:extLst>
                <a:ext uri="{FF2B5EF4-FFF2-40B4-BE49-F238E27FC236}">
                  <a16:creationId xmlns:a16="http://schemas.microsoft.com/office/drawing/2014/main" id="{210C74A9-3B1D-C6DA-6CF0-B7B5CC4B285E}"/>
                </a:ext>
              </a:extLst>
            </p:cNvPr>
            <p:cNvPicPr>
              <a:picLocks noChangeAspect="1"/>
            </p:cNvPicPr>
            <p:nvPr/>
          </p:nvPicPr>
          <p:blipFill>
            <a:blip r:embed="rId5"/>
            <a:srcRect/>
            <a:stretch>
              <a:fillRect/>
            </a:stretch>
          </p:blipFill>
          <p:spPr>
            <a:xfrm>
              <a:off x="0" y="662126"/>
              <a:ext cx="7587980" cy="8759653"/>
            </a:xfrm>
            <a:prstGeom prst="rect">
              <a:avLst/>
            </a:prstGeom>
          </p:spPr>
        </p:pic>
        <p:pic>
          <p:nvPicPr>
            <p:cNvPr id="26" name="Picture 13">
              <a:extLst>
                <a:ext uri="{FF2B5EF4-FFF2-40B4-BE49-F238E27FC236}">
                  <a16:creationId xmlns:a16="http://schemas.microsoft.com/office/drawing/2014/main" id="{84133C73-DAAC-B982-071C-4BCA655822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423371" y="4902750"/>
              <a:ext cx="3452335" cy="690467"/>
            </a:xfrm>
            <a:prstGeom prst="rect">
              <a:avLst/>
            </a:prstGeom>
          </p:spPr>
        </p:pic>
        <p:sp>
          <p:nvSpPr>
            <p:cNvPr id="27" name="TextBox 15">
              <a:extLst>
                <a:ext uri="{FF2B5EF4-FFF2-40B4-BE49-F238E27FC236}">
                  <a16:creationId xmlns:a16="http://schemas.microsoft.com/office/drawing/2014/main" id="{A919DB86-1C19-7191-6A74-FBA720D1C462}"/>
                </a:ext>
              </a:extLst>
            </p:cNvPr>
            <p:cNvSpPr txBox="1"/>
            <p:nvPr/>
          </p:nvSpPr>
          <p:spPr>
            <a:xfrm>
              <a:off x="1589753" y="95250"/>
              <a:ext cx="5119569" cy="907133"/>
            </a:xfrm>
            <a:prstGeom prst="rect">
              <a:avLst/>
            </a:prstGeom>
          </p:spPr>
          <p:txBody>
            <a:bodyPr lIns="0" tIns="0" rIns="0" bIns="0" rtlCol="0" anchor="t">
              <a:spAutoFit/>
            </a:bodyPr>
            <a:lstStyle/>
            <a:p>
              <a:pPr algn="ctr">
                <a:lnSpc>
                  <a:spcPts val="4972"/>
                </a:lnSpc>
              </a:pPr>
              <a:r>
                <a:rPr lang="en-US" sz="4972" dirty="0">
                  <a:solidFill>
                    <a:srgbClr val="FFFF00"/>
                  </a:solidFill>
                  <a:latin typeface="Staatliches"/>
                </a:rPr>
                <a:t>line 1</a:t>
              </a:r>
            </a:p>
          </p:txBody>
        </p:sp>
        <p:sp>
          <p:nvSpPr>
            <p:cNvPr id="28" name="TextBox 16">
              <a:extLst>
                <a:ext uri="{FF2B5EF4-FFF2-40B4-BE49-F238E27FC236}">
                  <a16:creationId xmlns:a16="http://schemas.microsoft.com/office/drawing/2014/main" id="{836B84A3-2D5E-AFF8-CF67-8739DC808037}"/>
                </a:ext>
              </a:extLst>
            </p:cNvPr>
            <p:cNvSpPr txBox="1"/>
            <p:nvPr/>
          </p:nvSpPr>
          <p:spPr>
            <a:xfrm>
              <a:off x="5028195" y="4828161"/>
              <a:ext cx="5119569" cy="908369"/>
            </a:xfrm>
            <a:prstGeom prst="rect">
              <a:avLst/>
            </a:prstGeom>
          </p:spPr>
          <p:txBody>
            <a:bodyPr lIns="0" tIns="0" rIns="0" bIns="0" rtlCol="0" anchor="t">
              <a:spAutoFit/>
            </a:bodyPr>
            <a:lstStyle/>
            <a:p>
              <a:pPr algn="ctr">
                <a:lnSpc>
                  <a:spcPts val="4972"/>
                </a:lnSpc>
              </a:pPr>
              <a:r>
                <a:rPr lang="en-US" sz="4972">
                  <a:solidFill>
                    <a:srgbClr val="FF1616"/>
                  </a:solidFill>
                  <a:latin typeface="Staatliches"/>
                </a:rPr>
                <a:t>line 2</a:t>
              </a:r>
            </a:p>
          </p:txBody>
        </p:sp>
      </p:grpSp>
      <p:pic>
        <p:nvPicPr>
          <p:cNvPr id="29" name="Picture 13">
            <a:extLst>
              <a:ext uri="{FF2B5EF4-FFF2-40B4-BE49-F238E27FC236}">
                <a16:creationId xmlns:a16="http://schemas.microsoft.com/office/drawing/2014/main" id="{B55F95DB-5F96-84D8-2D1E-A500FCD6CF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1041"/>
          <a:stretch>
            <a:fillRect/>
          </a:stretch>
        </p:blipFill>
        <p:spPr>
          <a:xfrm rot="5400000">
            <a:off x="2305140" y="5095043"/>
            <a:ext cx="3061823" cy="872737"/>
          </a:xfrm>
          <a:prstGeom prst="rect">
            <a:avLst/>
          </a:prstGeom>
        </p:spPr>
      </p:pic>
      <p:pic>
        <p:nvPicPr>
          <p:cNvPr id="30" name="Picture 13">
            <a:extLst>
              <a:ext uri="{FF2B5EF4-FFF2-40B4-BE49-F238E27FC236}">
                <a16:creationId xmlns:a16="http://schemas.microsoft.com/office/drawing/2014/main" id="{28B97357-50CC-2552-7A77-78E651FD782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 r="88616" b="-32390"/>
          <a:stretch/>
        </p:blipFill>
        <p:spPr>
          <a:xfrm rot="16200000">
            <a:off x="3764792" y="6678001"/>
            <a:ext cx="405270" cy="942673"/>
          </a:xfrm>
          <a:prstGeom prst="rect">
            <a:avLst/>
          </a:prstGeom>
        </p:spPr>
      </p:pic>
      <p:sp>
        <p:nvSpPr>
          <p:cNvPr id="38" name="操作按钮: 后退或上一个 37">
            <a:hlinkClick r:id="rId10" action="ppaction://hlinksldjump" highlightClick="1"/>
            <a:extLst>
              <a:ext uri="{FF2B5EF4-FFF2-40B4-BE49-F238E27FC236}">
                <a16:creationId xmlns:a16="http://schemas.microsoft.com/office/drawing/2014/main" id="{E1A5DB12-9657-C8F2-EAC4-171A090B25FB}"/>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37" name="Group 24">
            <a:extLst>
              <a:ext uri="{FF2B5EF4-FFF2-40B4-BE49-F238E27FC236}">
                <a16:creationId xmlns:a16="http://schemas.microsoft.com/office/drawing/2014/main" id="{AE9F52F1-1899-3695-C5C7-B341EB9D1BCB}"/>
              </a:ext>
            </a:extLst>
          </p:cNvPr>
          <p:cNvGrpSpPr/>
          <p:nvPr/>
        </p:nvGrpSpPr>
        <p:grpSpPr>
          <a:xfrm>
            <a:off x="14007794" y="8660418"/>
            <a:ext cx="3708264" cy="1069990"/>
            <a:chOff x="-75191" y="-101030"/>
            <a:chExt cx="5389582" cy="1567696"/>
          </a:xfrm>
        </p:grpSpPr>
        <p:grpSp>
          <p:nvGrpSpPr>
            <p:cNvPr id="39" name="Group 25">
              <a:extLst>
                <a:ext uri="{FF2B5EF4-FFF2-40B4-BE49-F238E27FC236}">
                  <a16:creationId xmlns:a16="http://schemas.microsoft.com/office/drawing/2014/main" id="{F3BBBBFC-A181-8B48-2039-BE8B96B7A8DA}"/>
                </a:ext>
              </a:extLst>
            </p:cNvPr>
            <p:cNvGrpSpPr/>
            <p:nvPr/>
          </p:nvGrpSpPr>
          <p:grpSpPr>
            <a:xfrm>
              <a:off x="-75191" y="-101030"/>
              <a:ext cx="5389582" cy="1567694"/>
              <a:chOff x="-50897" y="-68663"/>
              <a:chExt cx="3648251" cy="1065451"/>
            </a:xfrm>
          </p:grpSpPr>
          <p:sp>
            <p:nvSpPr>
              <p:cNvPr id="43" name="Freeform 26">
                <a:extLst>
                  <a:ext uri="{FF2B5EF4-FFF2-40B4-BE49-F238E27FC236}">
                    <a16:creationId xmlns:a16="http://schemas.microsoft.com/office/drawing/2014/main" id="{A0938522-D755-6049-4280-774629E774CE}"/>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40" name="TextBox 27">
              <a:extLst>
                <a:ext uri="{FF2B5EF4-FFF2-40B4-BE49-F238E27FC236}">
                  <a16:creationId xmlns:a16="http://schemas.microsoft.com/office/drawing/2014/main" id="{A74909E6-7F39-D482-47CD-B939FAAEEE32}"/>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41" name="TextBox 28">
              <a:extLst>
                <a:ext uri="{FF2B5EF4-FFF2-40B4-BE49-F238E27FC236}">
                  <a16:creationId xmlns:a16="http://schemas.microsoft.com/office/drawing/2014/main" id="{A2E1324C-440E-3A83-A344-5B0EE45F6332}"/>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42" name="Picture 29">
              <a:extLst>
                <a:ext uri="{FF2B5EF4-FFF2-40B4-BE49-F238E27FC236}">
                  <a16:creationId xmlns:a16="http://schemas.microsoft.com/office/drawing/2014/main" id="{8B814EAA-7753-7586-FA16-56EA6A86E180}"/>
                </a:ext>
              </a:extLst>
            </p:cNvPr>
            <p:cNvPicPr>
              <a:picLocks noChangeAspect="1"/>
            </p:cNvPicPr>
            <p:nvPr/>
          </p:nvPicPr>
          <p:blipFill>
            <a:blip r:embed="rId11"/>
            <a:srcRect/>
            <a:stretch>
              <a:fillRect/>
            </a:stretch>
          </p:blipFill>
          <p:spPr>
            <a:xfrm>
              <a:off x="146512" y="319786"/>
              <a:ext cx="540583" cy="57777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5621708" y="-568847"/>
            <a:ext cx="15075846" cy="14349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4" name="Group 4"/>
          <p:cNvGrpSpPr/>
          <p:nvPr/>
        </p:nvGrpSpPr>
        <p:grpSpPr>
          <a:xfrm>
            <a:off x="1271365" y="1198165"/>
            <a:ext cx="446159" cy="391393"/>
            <a:chOff x="0" y="0"/>
            <a:chExt cx="594879" cy="521857"/>
          </a:xfrm>
        </p:grpSpPr>
        <p:sp>
          <p:nvSpPr>
            <p:cNvPr id="5" name="AutoShape 5"/>
            <p:cNvSpPr/>
            <p:nvPr/>
          </p:nvSpPr>
          <p:spPr>
            <a:xfrm>
              <a:off x="0" y="0"/>
              <a:ext cx="594879" cy="0"/>
            </a:xfrm>
            <a:prstGeom prst="line">
              <a:avLst/>
            </a:prstGeom>
            <a:ln w="88900" cap="rnd">
              <a:solidFill>
                <a:srgbClr val="FFFFFF"/>
              </a:solidFill>
              <a:prstDash val="solid"/>
              <a:headEnd type="none" w="sm" len="sm"/>
              <a:tailEnd type="none" w="sm" len="sm"/>
            </a:ln>
          </p:spPr>
        </p:sp>
        <p:sp>
          <p:nvSpPr>
            <p:cNvPr id="6" name="AutoShape 6"/>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7" name="AutoShape 7"/>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8" name="TextBox 8"/>
          <p:cNvSpPr txBox="1"/>
          <p:nvPr/>
        </p:nvSpPr>
        <p:spPr>
          <a:xfrm>
            <a:off x="9867581" y="2268032"/>
            <a:ext cx="7850745" cy="6400663"/>
          </a:xfrm>
          <a:prstGeom prst="rect">
            <a:avLst/>
          </a:prstGeom>
        </p:spPr>
        <p:txBody>
          <a:bodyPr lIns="0" tIns="0" rIns="0" bIns="0" rtlCol="0" anchor="t">
            <a:spAutoFit/>
          </a:bodyPr>
          <a:lstStyle/>
          <a:p>
            <a:pPr>
              <a:lnSpc>
                <a:spcPts val="6441"/>
              </a:lnSpc>
            </a:pPr>
            <a:r>
              <a:rPr lang="en-US" sz="6441" dirty="0">
                <a:solidFill>
                  <a:srgbClr val="244C76"/>
                </a:solidFill>
                <a:latin typeface="Staatliches"/>
              </a:rPr>
              <a:t>#2</a:t>
            </a:r>
          </a:p>
          <a:p>
            <a:pPr>
              <a:lnSpc>
                <a:spcPts val="6441"/>
              </a:lnSpc>
            </a:pPr>
            <a:r>
              <a:rPr lang="en-US" sz="6441" dirty="0">
                <a:solidFill>
                  <a:srgbClr val="244C76"/>
                </a:solidFill>
                <a:latin typeface="Staatliches"/>
              </a:rPr>
              <a:t>Compare your face width which is line 1, and your length line 2.</a:t>
            </a:r>
          </a:p>
          <a:p>
            <a:pPr>
              <a:lnSpc>
                <a:spcPts val="6441"/>
              </a:lnSpc>
            </a:pPr>
            <a:endParaRPr lang="en-US" sz="6441" dirty="0">
              <a:solidFill>
                <a:srgbClr val="244C76"/>
              </a:solidFill>
              <a:latin typeface="Staatliches"/>
            </a:endParaRPr>
          </a:p>
          <a:p>
            <a:pPr>
              <a:lnSpc>
                <a:spcPts val="5856"/>
              </a:lnSpc>
            </a:pPr>
            <a:r>
              <a:rPr lang="en-US" sz="5856" dirty="0">
                <a:solidFill>
                  <a:srgbClr val="244C76"/>
                </a:solidFill>
                <a:latin typeface="Staatliches"/>
                <a:hlinkClick r:id="rId2" action="ppaction://hlinksldjump"/>
              </a:rPr>
              <a:t>a. Line 1 &gt; Line 2</a:t>
            </a:r>
            <a:endParaRPr lang="en-US" sz="5856" dirty="0">
              <a:solidFill>
                <a:srgbClr val="244C76"/>
              </a:solidFill>
              <a:latin typeface="Staatliches"/>
            </a:endParaRPr>
          </a:p>
          <a:p>
            <a:pPr>
              <a:lnSpc>
                <a:spcPts val="5856"/>
              </a:lnSpc>
            </a:pPr>
            <a:endParaRPr lang="en-US" sz="5856" dirty="0">
              <a:solidFill>
                <a:srgbClr val="244C76"/>
              </a:solidFill>
              <a:latin typeface="Staatliches"/>
            </a:endParaRPr>
          </a:p>
          <a:p>
            <a:pPr>
              <a:lnSpc>
                <a:spcPts val="5856"/>
              </a:lnSpc>
            </a:pPr>
            <a:r>
              <a:rPr lang="en-US" sz="5856" dirty="0">
                <a:solidFill>
                  <a:srgbClr val="244C76"/>
                </a:solidFill>
                <a:latin typeface="Staatliches"/>
                <a:hlinkClick r:id="rId3" action="ppaction://hlinksldjump"/>
              </a:rPr>
              <a:t>B. Line 2 ≥ Line 1</a:t>
            </a:r>
            <a:endParaRPr lang="en-US" sz="5856" dirty="0">
              <a:solidFill>
                <a:srgbClr val="244C76"/>
              </a:solidFill>
              <a:latin typeface="Staatliches"/>
            </a:endParaRPr>
          </a:p>
        </p:txBody>
      </p:sp>
      <p:grpSp>
        <p:nvGrpSpPr>
          <p:cNvPr id="11" name="Group 11"/>
          <p:cNvGrpSpPr/>
          <p:nvPr/>
        </p:nvGrpSpPr>
        <p:grpSpPr>
          <a:xfrm>
            <a:off x="723900" y="1842875"/>
            <a:ext cx="7610823" cy="6994897"/>
            <a:chOff x="0" y="95250"/>
            <a:chExt cx="10147764" cy="9326529"/>
          </a:xfrm>
        </p:grpSpPr>
        <p:pic>
          <p:nvPicPr>
            <p:cNvPr id="12" name="Picture 12"/>
            <p:cNvPicPr>
              <a:picLocks noChangeAspect="1"/>
            </p:cNvPicPr>
            <p:nvPr/>
          </p:nvPicPr>
          <p:blipFill>
            <a:blip r:embed="rId4"/>
            <a:srcRect/>
            <a:stretch>
              <a:fillRect/>
            </a:stretch>
          </p:blipFill>
          <p:spPr>
            <a:xfrm>
              <a:off x="0" y="662126"/>
              <a:ext cx="7587980" cy="875965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423371" y="4902750"/>
              <a:ext cx="3452335" cy="690467"/>
            </a:xfrm>
            <a:prstGeom prst="rect">
              <a:avLst/>
            </a:prstGeom>
          </p:spPr>
        </p:pic>
        <p:sp>
          <p:nvSpPr>
            <p:cNvPr id="15" name="TextBox 15"/>
            <p:cNvSpPr txBox="1"/>
            <p:nvPr/>
          </p:nvSpPr>
          <p:spPr>
            <a:xfrm>
              <a:off x="1589753" y="95250"/>
              <a:ext cx="5119569" cy="907133"/>
            </a:xfrm>
            <a:prstGeom prst="rect">
              <a:avLst/>
            </a:prstGeom>
          </p:spPr>
          <p:txBody>
            <a:bodyPr lIns="0" tIns="0" rIns="0" bIns="0" rtlCol="0" anchor="t">
              <a:spAutoFit/>
            </a:bodyPr>
            <a:lstStyle/>
            <a:p>
              <a:pPr algn="ctr">
                <a:lnSpc>
                  <a:spcPts val="4972"/>
                </a:lnSpc>
              </a:pPr>
              <a:r>
                <a:rPr lang="en-US" sz="4972" dirty="0">
                  <a:solidFill>
                    <a:srgbClr val="FFFF00"/>
                  </a:solidFill>
                  <a:latin typeface="Staatliches"/>
                </a:rPr>
                <a:t>line 1</a:t>
              </a:r>
            </a:p>
          </p:txBody>
        </p:sp>
        <p:sp>
          <p:nvSpPr>
            <p:cNvPr id="16" name="TextBox 16"/>
            <p:cNvSpPr txBox="1"/>
            <p:nvPr/>
          </p:nvSpPr>
          <p:spPr>
            <a:xfrm>
              <a:off x="5028195" y="4828161"/>
              <a:ext cx="5119569" cy="908369"/>
            </a:xfrm>
            <a:prstGeom prst="rect">
              <a:avLst/>
            </a:prstGeom>
          </p:spPr>
          <p:txBody>
            <a:bodyPr lIns="0" tIns="0" rIns="0" bIns="0" rtlCol="0" anchor="t">
              <a:spAutoFit/>
            </a:bodyPr>
            <a:lstStyle/>
            <a:p>
              <a:pPr algn="ctr">
                <a:lnSpc>
                  <a:spcPts val="4972"/>
                </a:lnSpc>
              </a:pPr>
              <a:r>
                <a:rPr lang="en-US" sz="4972">
                  <a:solidFill>
                    <a:srgbClr val="FF1616"/>
                  </a:solidFill>
                  <a:latin typeface="Staatliches"/>
                </a:rPr>
                <a:t>line 2</a:t>
              </a:r>
            </a:p>
          </p:txBody>
        </p:sp>
      </p:grpSp>
      <p:pic>
        <p:nvPicPr>
          <p:cNvPr id="17" name="Picture 17"/>
          <p:cNvPicPr>
            <a:picLocks noChangeAspect="1"/>
          </p:cNvPicPr>
          <p:nvPr/>
        </p:nvPicPr>
        <p:blipFill>
          <a:blip r:embed="rId7"/>
          <a:srcRect/>
          <a:stretch>
            <a:fillRect/>
          </a:stretch>
        </p:blipFill>
        <p:spPr>
          <a:xfrm rot="-1794662">
            <a:off x="15568681" y="28134"/>
            <a:ext cx="3019435" cy="2340062"/>
          </a:xfrm>
          <a:prstGeom prst="rect">
            <a:avLst/>
          </a:prstGeom>
        </p:spPr>
      </p:pic>
      <p:pic>
        <p:nvPicPr>
          <p:cNvPr id="24" name="Picture 13">
            <a:extLst>
              <a:ext uri="{FF2B5EF4-FFF2-40B4-BE49-F238E27FC236}">
                <a16:creationId xmlns:a16="http://schemas.microsoft.com/office/drawing/2014/main" id="{61FD3203-4FB4-0C28-F057-0CFA959C10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31041"/>
          <a:stretch>
            <a:fillRect/>
          </a:stretch>
        </p:blipFill>
        <p:spPr>
          <a:xfrm rot="5400000">
            <a:off x="2305140" y="5095043"/>
            <a:ext cx="3061823" cy="872737"/>
          </a:xfrm>
          <a:prstGeom prst="rect">
            <a:avLst/>
          </a:prstGeom>
        </p:spPr>
      </p:pic>
      <p:pic>
        <p:nvPicPr>
          <p:cNvPr id="25" name="Picture 13">
            <a:extLst>
              <a:ext uri="{FF2B5EF4-FFF2-40B4-BE49-F238E27FC236}">
                <a16:creationId xmlns:a16="http://schemas.microsoft.com/office/drawing/2014/main" id="{08B15DF5-DD45-C4AD-C4DA-A1B4A724C2B4}"/>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 r="88616" b="-32390"/>
          <a:stretch/>
        </p:blipFill>
        <p:spPr>
          <a:xfrm rot="16200000">
            <a:off x="3764792" y="6678001"/>
            <a:ext cx="405270" cy="942673"/>
          </a:xfrm>
          <a:prstGeom prst="rect">
            <a:avLst/>
          </a:prstGeom>
        </p:spPr>
      </p:pic>
      <p:sp>
        <p:nvSpPr>
          <p:cNvPr id="39" name="操作按钮: 后退或上一个 38">
            <a:hlinkClick r:id="rId10" action="ppaction://hlinksldjump" highlightClick="1"/>
            <a:extLst>
              <a:ext uri="{FF2B5EF4-FFF2-40B4-BE49-F238E27FC236}">
                <a16:creationId xmlns:a16="http://schemas.microsoft.com/office/drawing/2014/main" id="{26479371-7B1E-86EE-6934-9872653C8885}"/>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6" name="Group 24">
            <a:extLst>
              <a:ext uri="{FF2B5EF4-FFF2-40B4-BE49-F238E27FC236}">
                <a16:creationId xmlns:a16="http://schemas.microsoft.com/office/drawing/2014/main" id="{82A47C69-403B-7A20-22EF-F229A3F382B5}"/>
              </a:ext>
            </a:extLst>
          </p:cNvPr>
          <p:cNvGrpSpPr/>
          <p:nvPr/>
        </p:nvGrpSpPr>
        <p:grpSpPr>
          <a:xfrm>
            <a:off x="14007794" y="8660418"/>
            <a:ext cx="3708264" cy="1069990"/>
            <a:chOff x="-75191" y="-101030"/>
            <a:chExt cx="5389582" cy="1567696"/>
          </a:xfrm>
        </p:grpSpPr>
        <p:grpSp>
          <p:nvGrpSpPr>
            <p:cNvPr id="27" name="Group 25">
              <a:extLst>
                <a:ext uri="{FF2B5EF4-FFF2-40B4-BE49-F238E27FC236}">
                  <a16:creationId xmlns:a16="http://schemas.microsoft.com/office/drawing/2014/main" id="{B24785CD-2FED-71BB-8E93-93151242B515}"/>
                </a:ext>
              </a:extLst>
            </p:cNvPr>
            <p:cNvGrpSpPr/>
            <p:nvPr/>
          </p:nvGrpSpPr>
          <p:grpSpPr>
            <a:xfrm>
              <a:off x="-75191" y="-101030"/>
              <a:ext cx="5389582" cy="1567694"/>
              <a:chOff x="-50897" y="-68663"/>
              <a:chExt cx="3648251" cy="1065451"/>
            </a:xfrm>
          </p:grpSpPr>
          <p:sp>
            <p:nvSpPr>
              <p:cNvPr id="31" name="Freeform 26">
                <a:extLst>
                  <a:ext uri="{FF2B5EF4-FFF2-40B4-BE49-F238E27FC236}">
                    <a16:creationId xmlns:a16="http://schemas.microsoft.com/office/drawing/2014/main" id="{BC42EFBB-3F4A-865E-1279-70D95444B4EE}"/>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8" name="TextBox 27">
              <a:extLst>
                <a:ext uri="{FF2B5EF4-FFF2-40B4-BE49-F238E27FC236}">
                  <a16:creationId xmlns:a16="http://schemas.microsoft.com/office/drawing/2014/main" id="{E8E9EEE9-7D50-2F0A-E8DE-2D91498EB04F}"/>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9" name="TextBox 28">
              <a:extLst>
                <a:ext uri="{FF2B5EF4-FFF2-40B4-BE49-F238E27FC236}">
                  <a16:creationId xmlns:a16="http://schemas.microsoft.com/office/drawing/2014/main" id="{9EE22C6C-4820-CC3F-0252-1ECBBB7BE52A}"/>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30" name="Picture 29">
              <a:extLst>
                <a:ext uri="{FF2B5EF4-FFF2-40B4-BE49-F238E27FC236}">
                  <a16:creationId xmlns:a16="http://schemas.microsoft.com/office/drawing/2014/main" id="{5E127C64-C7E0-D81D-E186-75C319811EAE}"/>
                </a:ext>
              </a:extLst>
            </p:cNvPr>
            <p:cNvPicPr>
              <a:picLocks noChangeAspect="1"/>
            </p:cNvPicPr>
            <p:nvPr/>
          </p:nvPicPr>
          <p:blipFill>
            <a:blip r:embed="rId11"/>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1166923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9115425" y="-1628366"/>
            <a:ext cx="14349450" cy="14349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4" name="Group 4"/>
          <p:cNvGrpSpPr/>
          <p:nvPr/>
        </p:nvGrpSpPr>
        <p:grpSpPr>
          <a:xfrm>
            <a:off x="1048285" y="1028700"/>
            <a:ext cx="446159" cy="391393"/>
            <a:chOff x="0" y="0"/>
            <a:chExt cx="594879" cy="521857"/>
          </a:xfrm>
        </p:grpSpPr>
        <p:sp>
          <p:nvSpPr>
            <p:cNvPr id="5" name="AutoShape 5"/>
            <p:cNvSpPr/>
            <p:nvPr/>
          </p:nvSpPr>
          <p:spPr>
            <a:xfrm>
              <a:off x="0" y="0"/>
              <a:ext cx="594879" cy="0"/>
            </a:xfrm>
            <a:prstGeom prst="line">
              <a:avLst/>
            </a:prstGeom>
            <a:ln w="88900" cap="rnd">
              <a:solidFill>
                <a:srgbClr val="FFFFFF"/>
              </a:solidFill>
              <a:prstDash val="solid"/>
              <a:headEnd type="none" w="sm" len="sm"/>
              <a:tailEnd type="none" w="sm" len="sm"/>
            </a:ln>
          </p:spPr>
        </p:sp>
        <p:sp>
          <p:nvSpPr>
            <p:cNvPr id="6" name="AutoShape 6"/>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7" name="AutoShape 7"/>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172483" y="2172654"/>
            <a:ext cx="7850745" cy="5941691"/>
          </a:xfrm>
          <a:prstGeom prst="rect">
            <a:avLst/>
          </a:prstGeom>
        </p:spPr>
        <p:txBody>
          <a:bodyPr lIns="0" tIns="0" rIns="0" bIns="0" rtlCol="0" anchor="t">
            <a:spAutoFit/>
          </a:bodyPr>
          <a:lstStyle/>
          <a:p>
            <a:pPr>
              <a:lnSpc>
                <a:spcPts val="6241"/>
              </a:lnSpc>
            </a:pPr>
            <a:r>
              <a:rPr lang="en-US" sz="5400" dirty="0">
                <a:solidFill>
                  <a:srgbClr val="244C76"/>
                </a:solidFill>
                <a:latin typeface="Staatliches"/>
              </a:rPr>
              <a:t>#3 </a:t>
            </a:r>
          </a:p>
          <a:p>
            <a:pPr>
              <a:lnSpc>
                <a:spcPts val="6241"/>
              </a:lnSpc>
            </a:pPr>
            <a:r>
              <a:rPr lang="en-US" sz="5400" dirty="0">
                <a:solidFill>
                  <a:srgbClr val="244C76"/>
                </a:solidFill>
                <a:latin typeface="Staatliches"/>
              </a:rPr>
              <a:t>contrast your forehead width which is line 3, and your jaw width which is line 4.</a:t>
            </a:r>
          </a:p>
          <a:p>
            <a:pPr>
              <a:lnSpc>
                <a:spcPts val="6441"/>
              </a:lnSpc>
            </a:pPr>
            <a:endParaRPr lang="en-US" sz="5400" dirty="0">
              <a:solidFill>
                <a:srgbClr val="244C76"/>
              </a:solidFill>
              <a:latin typeface="Staatliches"/>
            </a:endParaRPr>
          </a:p>
          <a:p>
            <a:pPr>
              <a:lnSpc>
                <a:spcPts val="4956"/>
              </a:lnSpc>
            </a:pPr>
            <a:r>
              <a:rPr lang="en-US" sz="4400" dirty="0">
                <a:solidFill>
                  <a:srgbClr val="244C76"/>
                </a:solidFill>
                <a:latin typeface="Staatliches"/>
                <a:hlinkClick r:id="rId2" action="ppaction://hlinksldjump"/>
              </a:rPr>
              <a:t>A. Line 3 </a:t>
            </a:r>
            <a:r>
              <a:rPr lang="en-US" altLang="zh-CN" sz="4400" dirty="0">
                <a:solidFill>
                  <a:srgbClr val="244C76"/>
                </a:solidFill>
                <a:latin typeface="Staatliches"/>
                <a:hlinkClick r:id="rId2" action="ppaction://hlinksldjump"/>
              </a:rPr>
              <a:t>&gt;</a:t>
            </a:r>
            <a:r>
              <a:rPr lang="en-US" sz="4400" dirty="0">
                <a:solidFill>
                  <a:srgbClr val="244C76"/>
                </a:solidFill>
                <a:latin typeface="Staatliches"/>
                <a:hlinkClick r:id="rId2" action="ppaction://hlinksldjump"/>
              </a:rPr>
              <a:t> Line 4</a:t>
            </a:r>
            <a:endParaRPr lang="en-US" sz="4400" dirty="0">
              <a:solidFill>
                <a:srgbClr val="244C76"/>
              </a:solidFill>
              <a:latin typeface="Staatliches"/>
            </a:endParaRPr>
          </a:p>
          <a:p>
            <a:pPr>
              <a:lnSpc>
                <a:spcPts val="4956"/>
              </a:lnSpc>
            </a:pPr>
            <a:endParaRPr lang="en-US" sz="4400" dirty="0">
              <a:solidFill>
                <a:srgbClr val="244C76"/>
              </a:solidFill>
              <a:latin typeface="Staatliches"/>
            </a:endParaRPr>
          </a:p>
          <a:p>
            <a:pPr>
              <a:lnSpc>
                <a:spcPts val="4956"/>
              </a:lnSpc>
            </a:pPr>
            <a:r>
              <a:rPr lang="en-US" sz="4400" dirty="0">
                <a:solidFill>
                  <a:srgbClr val="244C76"/>
                </a:solidFill>
                <a:latin typeface="Staatliches"/>
                <a:hlinkClick r:id="rId3" action="ppaction://hlinksldjump"/>
              </a:rPr>
              <a:t>B. Line 4 &gt; Line 3</a:t>
            </a:r>
            <a:endParaRPr lang="en-US" sz="4400" dirty="0">
              <a:solidFill>
                <a:srgbClr val="244C76"/>
              </a:solidFill>
              <a:latin typeface="Staatliches"/>
            </a:endParaRPr>
          </a:p>
        </p:txBody>
      </p:sp>
      <p:pic>
        <p:nvPicPr>
          <p:cNvPr id="11" name="Picture 11"/>
          <p:cNvPicPr>
            <a:picLocks noChangeAspect="1"/>
          </p:cNvPicPr>
          <p:nvPr/>
        </p:nvPicPr>
        <p:blipFill>
          <a:blip r:embed="rId4"/>
          <a:srcRect/>
          <a:stretch>
            <a:fillRect/>
          </a:stretch>
        </p:blipFill>
        <p:spPr>
          <a:xfrm>
            <a:off x="10389663" y="1381993"/>
            <a:ext cx="5913095" cy="682614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16247" y="5780180"/>
            <a:ext cx="1833857" cy="366771"/>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flipV="1">
            <a:off x="12322067" y="3849111"/>
            <a:ext cx="2602423" cy="520485"/>
          </a:xfrm>
          <a:prstGeom prst="rect">
            <a:avLst/>
          </a:prstGeom>
        </p:spPr>
      </p:pic>
      <p:sp>
        <p:nvSpPr>
          <p:cNvPr id="14" name="TextBox 14"/>
          <p:cNvSpPr txBox="1"/>
          <p:nvPr/>
        </p:nvSpPr>
        <p:spPr>
          <a:xfrm>
            <a:off x="14307991" y="3821918"/>
            <a:ext cx="3989534" cy="679644"/>
          </a:xfrm>
          <a:prstGeom prst="rect">
            <a:avLst/>
          </a:prstGeom>
        </p:spPr>
        <p:txBody>
          <a:bodyPr lIns="0" tIns="0" rIns="0" bIns="0" rtlCol="0" anchor="t">
            <a:spAutoFit/>
          </a:bodyPr>
          <a:lstStyle/>
          <a:p>
            <a:pPr algn="ctr">
              <a:lnSpc>
                <a:spcPts val="5166"/>
              </a:lnSpc>
            </a:pPr>
            <a:r>
              <a:rPr lang="en-US" sz="5166">
                <a:solidFill>
                  <a:srgbClr val="4DFF00"/>
                </a:solidFill>
                <a:latin typeface="Staatliches"/>
              </a:rPr>
              <a:t>line 3</a:t>
            </a:r>
          </a:p>
        </p:txBody>
      </p:sp>
      <p:sp>
        <p:nvSpPr>
          <p:cNvPr id="15" name="TextBox 15"/>
          <p:cNvSpPr txBox="1"/>
          <p:nvPr/>
        </p:nvSpPr>
        <p:spPr>
          <a:xfrm>
            <a:off x="14307991" y="5676132"/>
            <a:ext cx="3989534" cy="679644"/>
          </a:xfrm>
          <a:prstGeom prst="rect">
            <a:avLst/>
          </a:prstGeom>
        </p:spPr>
        <p:txBody>
          <a:bodyPr lIns="0" tIns="0" rIns="0" bIns="0" rtlCol="0" anchor="t">
            <a:spAutoFit/>
          </a:bodyPr>
          <a:lstStyle/>
          <a:p>
            <a:pPr algn="ctr">
              <a:lnSpc>
                <a:spcPts val="5166"/>
              </a:lnSpc>
            </a:pPr>
            <a:r>
              <a:rPr lang="en-US" sz="5166">
                <a:solidFill>
                  <a:srgbClr val="FF009D"/>
                </a:solidFill>
                <a:latin typeface="Staatliches"/>
              </a:rPr>
              <a:t>line 4</a:t>
            </a:r>
          </a:p>
        </p:txBody>
      </p:sp>
      <p:pic>
        <p:nvPicPr>
          <p:cNvPr id="16" name="Picture 16"/>
          <p:cNvPicPr>
            <a:picLocks noChangeAspect="1"/>
          </p:cNvPicPr>
          <p:nvPr/>
        </p:nvPicPr>
        <p:blipFill>
          <a:blip r:embed="rId9"/>
          <a:srcRect/>
          <a:stretch>
            <a:fillRect/>
          </a:stretch>
        </p:blipFill>
        <p:spPr>
          <a:xfrm>
            <a:off x="6031702" y="7874710"/>
            <a:ext cx="3369473" cy="2767180"/>
          </a:xfrm>
          <a:prstGeom prst="rect">
            <a:avLst/>
          </a:prstGeom>
        </p:spPr>
      </p:pic>
      <p:sp>
        <p:nvSpPr>
          <p:cNvPr id="35" name="操作按钮: 后退或上一个 34">
            <a:hlinkClick r:id="rId10" action="ppaction://hlinksldjump" highlightClick="1"/>
            <a:extLst>
              <a:ext uri="{FF2B5EF4-FFF2-40B4-BE49-F238E27FC236}">
                <a16:creationId xmlns:a16="http://schemas.microsoft.com/office/drawing/2014/main" id="{572845EC-5DC1-3844-CF01-F80FE08E7D14}"/>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2" name="Group 24">
            <a:extLst>
              <a:ext uri="{FF2B5EF4-FFF2-40B4-BE49-F238E27FC236}">
                <a16:creationId xmlns:a16="http://schemas.microsoft.com/office/drawing/2014/main" id="{BEE41A54-39E7-C1A7-9578-B6C68062B363}"/>
              </a:ext>
            </a:extLst>
          </p:cNvPr>
          <p:cNvGrpSpPr/>
          <p:nvPr/>
        </p:nvGrpSpPr>
        <p:grpSpPr>
          <a:xfrm>
            <a:off x="2048479" y="798504"/>
            <a:ext cx="3708264" cy="1069990"/>
            <a:chOff x="-75191" y="-101030"/>
            <a:chExt cx="5389582" cy="1567696"/>
          </a:xfrm>
        </p:grpSpPr>
        <p:grpSp>
          <p:nvGrpSpPr>
            <p:cNvPr id="23" name="Group 25">
              <a:extLst>
                <a:ext uri="{FF2B5EF4-FFF2-40B4-BE49-F238E27FC236}">
                  <a16:creationId xmlns:a16="http://schemas.microsoft.com/office/drawing/2014/main" id="{932560DE-C381-71DA-25ED-B13CD043F359}"/>
                </a:ext>
              </a:extLst>
            </p:cNvPr>
            <p:cNvGrpSpPr/>
            <p:nvPr/>
          </p:nvGrpSpPr>
          <p:grpSpPr>
            <a:xfrm>
              <a:off x="-75191" y="-101030"/>
              <a:ext cx="5389582" cy="1567694"/>
              <a:chOff x="-50897" y="-68663"/>
              <a:chExt cx="3648251" cy="1065451"/>
            </a:xfrm>
          </p:grpSpPr>
          <p:sp>
            <p:nvSpPr>
              <p:cNvPr id="27" name="Freeform 26">
                <a:extLst>
                  <a:ext uri="{FF2B5EF4-FFF2-40B4-BE49-F238E27FC236}">
                    <a16:creationId xmlns:a16="http://schemas.microsoft.com/office/drawing/2014/main" id="{95BA8575-8884-9361-39F4-2E38B2E0DAE1}"/>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4" name="TextBox 27">
              <a:extLst>
                <a:ext uri="{FF2B5EF4-FFF2-40B4-BE49-F238E27FC236}">
                  <a16:creationId xmlns:a16="http://schemas.microsoft.com/office/drawing/2014/main" id="{94383761-37C4-4E1D-DAAC-A3D8E5AE5E20}"/>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5" name="TextBox 28">
              <a:extLst>
                <a:ext uri="{FF2B5EF4-FFF2-40B4-BE49-F238E27FC236}">
                  <a16:creationId xmlns:a16="http://schemas.microsoft.com/office/drawing/2014/main" id="{F9667B29-FD96-4EFB-1958-00E34A00DC13}"/>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6" name="Picture 29">
              <a:extLst>
                <a:ext uri="{FF2B5EF4-FFF2-40B4-BE49-F238E27FC236}">
                  <a16:creationId xmlns:a16="http://schemas.microsoft.com/office/drawing/2014/main" id="{90AA48F9-9D13-DA88-ABAC-78F8FC780E8C}"/>
                </a:ext>
              </a:extLst>
            </p:cNvPr>
            <p:cNvPicPr>
              <a:picLocks noChangeAspect="1"/>
            </p:cNvPicPr>
            <p:nvPr/>
          </p:nvPicPr>
          <p:blipFill>
            <a:blip r:embed="rId11"/>
            <a:srcRect/>
            <a:stretch>
              <a:fillRect/>
            </a:stretch>
          </p:blipFill>
          <p:spPr>
            <a:xfrm>
              <a:off x="146512" y="319786"/>
              <a:ext cx="540583" cy="577776"/>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9115425" y="-1628366"/>
            <a:ext cx="14349450" cy="14349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4" name="Group 4"/>
          <p:cNvGrpSpPr/>
          <p:nvPr/>
        </p:nvGrpSpPr>
        <p:grpSpPr>
          <a:xfrm>
            <a:off x="1048285" y="1028700"/>
            <a:ext cx="446159" cy="391393"/>
            <a:chOff x="0" y="0"/>
            <a:chExt cx="594879" cy="521857"/>
          </a:xfrm>
        </p:grpSpPr>
        <p:sp>
          <p:nvSpPr>
            <p:cNvPr id="5" name="AutoShape 5"/>
            <p:cNvSpPr/>
            <p:nvPr/>
          </p:nvSpPr>
          <p:spPr>
            <a:xfrm>
              <a:off x="0" y="0"/>
              <a:ext cx="594879" cy="0"/>
            </a:xfrm>
            <a:prstGeom prst="line">
              <a:avLst/>
            </a:prstGeom>
            <a:ln w="88900" cap="rnd">
              <a:solidFill>
                <a:srgbClr val="FFFFFF"/>
              </a:solidFill>
              <a:prstDash val="solid"/>
              <a:headEnd type="none" w="sm" len="sm"/>
              <a:tailEnd type="none" w="sm" len="sm"/>
            </a:ln>
          </p:spPr>
        </p:sp>
        <p:sp>
          <p:nvSpPr>
            <p:cNvPr id="6" name="AutoShape 6"/>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7" name="AutoShape 7"/>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172483" y="2172654"/>
            <a:ext cx="7850745" cy="5941691"/>
          </a:xfrm>
          <a:prstGeom prst="rect">
            <a:avLst/>
          </a:prstGeom>
        </p:spPr>
        <p:txBody>
          <a:bodyPr lIns="0" tIns="0" rIns="0" bIns="0" rtlCol="0" anchor="t">
            <a:spAutoFit/>
          </a:bodyPr>
          <a:lstStyle/>
          <a:p>
            <a:pPr>
              <a:lnSpc>
                <a:spcPts val="6241"/>
              </a:lnSpc>
            </a:pPr>
            <a:r>
              <a:rPr lang="en-US" sz="5400" dirty="0">
                <a:solidFill>
                  <a:srgbClr val="244C76"/>
                </a:solidFill>
                <a:latin typeface="Staatliches"/>
              </a:rPr>
              <a:t>#3 </a:t>
            </a:r>
          </a:p>
          <a:p>
            <a:pPr>
              <a:lnSpc>
                <a:spcPts val="6241"/>
              </a:lnSpc>
            </a:pPr>
            <a:r>
              <a:rPr lang="en-US" sz="5400" dirty="0">
                <a:solidFill>
                  <a:srgbClr val="244C76"/>
                </a:solidFill>
                <a:latin typeface="Staatliches"/>
              </a:rPr>
              <a:t>contrast your forehead width which is line 3, and your jaw width which is line 4.</a:t>
            </a:r>
          </a:p>
          <a:p>
            <a:pPr>
              <a:lnSpc>
                <a:spcPts val="6441"/>
              </a:lnSpc>
            </a:pPr>
            <a:endParaRPr lang="en-US" sz="5400" dirty="0">
              <a:solidFill>
                <a:srgbClr val="244C76"/>
              </a:solidFill>
              <a:latin typeface="Staatliches"/>
            </a:endParaRPr>
          </a:p>
          <a:p>
            <a:pPr>
              <a:lnSpc>
                <a:spcPts val="4956"/>
              </a:lnSpc>
            </a:pPr>
            <a:r>
              <a:rPr lang="en-US" sz="4400" dirty="0">
                <a:solidFill>
                  <a:srgbClr val="244C76"/>
                </a:solidFill>
                <a:latin typeface="Staatliches"/>
                <a:hlinkClick r:id="rId2" action="ppaction://hlinksldjump"/>
              </a:rPr>
              <a:t>A. Line 3 </a:t>
            </a:r>
            <a:r>
              <a:rPr lang="en-US" altLang="zh-CN" sz="4400" dirty="0">
                <a:solidFill>
                  <a:srgbClr val="244C76"/>
                </a:solidFill>
                <a:latin typeface="Staatliches"/>
                <a:hlinkClick r:id="rId2" action="ppaction://hlinksldjump"/>
              </a:rPr>
              <a:t>&gt;</a:t>
            </a:r>
            <a:r>
              <a:rPr lang="en-US" sz="4400" dirty="0">
                <a:solidFill>
                  <a:srgbClr val="244C76"/>
                </a:solidFill>
                <a:latin typeface="Staatliches"/>
                <a:hlinkClick r:id="rId2" action="ppaction://hlinksldjump"/>
              </a:rPr>
              <a:t> Line 4</a:t>
            </a:r>
            <a:endParaRPr lang="en-US" sz="4400" dirty="0">
              <a:solidFill>
                <a:srgbClr val="244C76"/>
              </a:solidFill>
              <a:latin typeface="Staatliches"/>
            </a:endParaRPr>
          </a:p>
          <a:p>
            <a:pPr>
              <a:lnSpc>
                <a:spcPts val="4956"/>
              </a:lnSpc>
            </a:pPr>
            <a:endParaRPr lang="en-US" sz="4400" dirty="0">
              <a:solidFill>
                <a:srgbClr val="244C76"/>
              </a:solidFill>
              <a:latin typeface="Staatliches"/>
            </a:endParaRPr>
          </a:p>
          <a:p>
            <a:pPr>
              <a:lnSpc>
                <a:spcPts val="4956"/>
              </a:lnSpc>
            </a:pPr>
            <a:r>
              <a:rPr lang="en-US" sz="4400" dirty="0">
                <a:solidFill>
                  <a:srgbClr val="244C76"/>
                </a:solidFill>
                <a:latin typeface="Staatliches"/>
                <a:hlinkClick r:id="rId3" action="ppaction://hlinksldjump"/>
              </a:rPr>
              <a:t>B. Line 4 &gt; Line 3</a:t>
            </a:r>
            <a:endParaRPr lang="en-US" sz="4400" dirty="0">
              <a:solidFill>
                <a:srgbClr val="244C76"/>
              </a:solidFill>
              <a:latin typeface="Staatliches"/>
            </a:endParaRPr>
          </a:p>
        </p:txBody>
      </p:sp>
      <p:pic>
        <p:nvPicPr>
          <p:cNvPr id="11" name="Picture 11"/>
          <p:cNvPicPr>
            <a:picLocks noChangeAspect="1"/>
          </p:cNvPicPr>
          <p:nvPr/>
        </p:nvPicPr>
        <p:blipFill>
          <a:blip r:embed="rId4"/>
          <a:srcRect/>
          <a:stretch>
            <a:fillRect/>
          </a:stretch>
        </p:blipFill>
        <p:spPr>
          <a:xfrm>
            <a:off x="10389663" y="1381993"/>
            <a:ext cx="5913095" cy="682614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16247" y="5780180"/>
            <a:ext cx="1833857" cy="366771"/>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flipV="1">
            <a:off x="12322067" y="3849111"/>
            <a:ext cx="2602423" cy="520485"/>
          </a:xfrm>
          <a:prstGeom prst="rect">
            <a:avLst/>
          </a:prstGeom>
        </p:spPr>
      </p:pic>
      <p:sp>
        <p:nvSpPr>
          <p:cNvPr id="14" name="TextBox 14"/>
          <p:cNvSpPr txBox="1"/>
          <p:nvPr/>
        </p:nvSpPr>
        <p:spPr>
          <a:xfrm>
            <a:off x="14307991" y="3821918"/>
            <a:ext cx="3989534" cy="679644"/>
          </a:xfrm>
          <a:prstGeom prst="rect">
            <a:avLst/>
          </a:prstGeom>
        </p:spPr>
        <p:txBody>
          <a:bodyPr lIns="0" tIns="0" rIns="0" bIns="0" rtlCol="0" anchor="t">
            <a:spAutoFit/>
          </a:bodyPr>
          <a:lstStyle/>
          <a:p>
            <a:pPr algn="ctr">
              <a:lnSpc>
                <a:spcPts val="5166"/>
              </a:lnSpc>
            </a:pPr>
            <a:r>
              <a:rPr lang="en-US" sz="5166">
                <a:solidFill>
                  <a:srgbClr val="4DFF00"/>
                </a:solidFill>
                <a:latin typeface="Staatliches"/>
              </a:rPr>
              <a:t>line 3</a:t>
            </a:r>
          </a:p>
        </p:txBody>
      </p:sp>
      <p:sp>
        <p:nvSpPr>
          <p:cNvPr id="15" name="TextBox 15"/>
          <p:cNvSpPr txBox="1"/>
          <p:nvPr/>
        </p:nvSpPr>
        <p:spPr>
          <a:xfrm>
            <a:off x="14307991" y="5676132"/>
            <a:ext cx="3989534" cy="679644"/>
          </a:xfrm>
          <a:prstGeom prst="rect">
            <a:avLst/>
          </a:prstGeom>
        </p:spPr>
        <p:txBody>
          <a:bodyPr lIns="0" tIns="0" rIns="0" bIns="0" rtlCol="0" anchor="t">
            <a:spAutoFit/>
          </a:bodyPr>
          <a:lstStyle/>
          <a:p>
            <a:pPr algn="ctr">
              <a:lnSpc>
                <a:spcPts val="5166"/>
              </a:lnSpc>
            </a:pPr>
            <a:r>
              <a:rPr lang="en-US" sz="5166">
                <a:solidFill>
                  <a:srgbClr val="FF009D"/>
                </a:solidFill>
                <a:latin typeface="Staatliches"/>
              </a:rPr>
              <a:t>line 4</a:t>
            </a:r>
          </a:p>
        </p:txBody>
      </p:sp>
      <p:pic>
        <p:nvPicPr>
          <p:cNvPr id="16" name="Picture 16"/>
          <p:cNvPicPr>
            <a:picLocks noChangeAspect="1"/>
          </p:cNvPicPr>
          <p:nvPr/>
        </p:nvPicPr>
        <p:blipFill>
          <a:blip r:embed="rId9"/>
          <a:srcRect/>
          <a:stretch>
            <a:fillRect/>
          </a:stretch>
        </p:blipFill>
        <p:spPr>
          <a:xfrm>
            <a:off x="6031702" y="7874710"/>
            <a:ext cx="3369473" cy="2767180"/>
          </a:xfrm>
          <a:prstGeom prst="rect">
            <a:avLst/>
          </a:prstGeom>
        </p:spPr>
      </p:pic>
      <p:sp>
        <p:nvSpPr>
          <p:cNvPr id="41" name="操作按钮: 后退或上一个 40">
            <a:hlinkClick r:id="rId10" action="ppaction://hlinksldjump" highlightClick="1"/>
            <a:extLst>
              <a:ext uri="{FF2B5EF4-FFF2-40B4-BE49-F238E27FC236}">
                <a16:creationId xmlns:a16="http://schemas.microsoft.com/office/drawing/2014/main" id="{82BCB482-7653-7FFF-FED6-02CA88E9C32C}"/>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2" name="Group 24">
            <a:extLst>
              <a:ext uri="{FF2B5EF4-FFF2-40B4-BE49-F238E27FC236}">
                <a16:creationId xmlns:a16="http://schemas.microsoft.com/office/drawing/2014/main" id="{ED263CDA-46B8-90AE-3854-274EA0B4C84C}"/>
              </a:ext>
            </a:extLst>
          </p:cNvPr>
          <p:cNvGrpSpPr/>
          <p:nvPr/>
        </p:nvGrpSpPr>
        <p:grpSpPr>
          <a:xfrm>
            <a:off x="2048479" y="798504"/>
            <a:ext cx="3708264" cy="1069990"/>
            <a:chOff x="-75191" y="-101030"/>
            <a:chExt cx="5389582" cy="1567696"/>
          </a:xfrm>
        </p:grpSpPr>
        <p:grpSp>
          <p:nvGrpSpPr>
            <p:cNvPr id="23" name="Group 25">
              <a:extLst>
                <a:ext uri="{FF2B5EF4-FFF2-40B4-BE49-F238E27FC236}">
                  <a16:creationId xmlns:a16="http://schemas.microsoft.com/office/drawing/2014/main" id="{D49FB8CA-1FB5-E17E-1AA2-34E10FCEC2D8}"/>
                </a:ext>
              </a:extLst>
            </p:cNvPr>
            <p:cNvGrpSpPr/>
            <p:nvPr/>
          </p:nvGrpSpPr>
          <p:grpSpPr>
            <a:xfrm>
              <a:off x="-75191" y="-101030"/>
              <a:ext cx="5389582" cy="1567694"/>
              <a:chOff x="-50897" y="-68663"/>
              <a:chExt cx="3648251" cy="1065451"/>
            </a:xfrm>
          </p:grpSpPr>
          <p:sp>
            <p:nvSpPr>
              <p:cNvPr id="27" name="Freeform 26">
                <a:extLst>
                  <a:ext uri="{FF2B5EF4-FFF2-40B4-BE49-F238E27FC236}">
                    <a16:creationId xmlns:a16="http://schemas.microsoft.com/office/drawing/2014/main" id="{0456CFC6-907A-7245-D920-2FC800EB544F}"/>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4" name="TextBox 27">
              <a:extLst>
                <a:ext uri="{FF2B5EF4-FFF2-40B4-BE49-F238E27FC236}">
                  <a16:creationId xmlns:a16="http://schemas.microsoft.com/office/drawing/2014/main" id="{AD844216-6164-C425-49A4-5236D8AA617E}"/>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5" name="TextBox 28">
              <a:extLst>
                <a:ext uri="{FF2B5EF4-FFF2-40B4-BE49-F238E27FC236}">
                  <a16:creationId xmlns:a16="http://schemas.microsoft.com/office/drawing/2014/main" id="{22054B07-37FB-078A-F8CF-C8F181216184}"/>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6" name="Picture 29">
              <a:extLst>
                <a:ext uri="{FF2B5EF4-FFF2-40B4-BE49-F238E27FC236}">
                  <a16:creationId xmlns:a16="http://schemas.microsoft.com/office/drawing/2014/main" id="{46423D08-585C-4DBC-39DF-83FE8E683680}"/>
                </a:ext>
              </a:extLst>
            </p:cNvPr>
            <p:cNvPicPr>
              <a:picLocks noChangeAspect="1"/>
            </p:cNvPicPr>
            <p:nvPr/>
          </p:nvPicPr>
          <p:blipFill>
            <a:blip r:embed="rId11"/>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13517047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9115425" y="-1628366"/>
            <a:ext cx="14349450" cy="14349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4" name="Group 4"/>
          <p:cNvGrpSpPr/>
          <p:nvPr/>
        </p:nvGrpSpPr>
        <p:grpSpPr>
          <a:xfrm>
            <a:off x="1048285" y="1028700"/>
            <a:ext cx="446159" cy="391393"/>
            <a:chOff x="0" y="0"/>
            <a:chExt cx="594879" cy="521857"/>
          </a:xfrm>
        </p:grpSpPr>
        <p:sp>
          <p:nvSpPr>
            <p:cNvPr id="5" name="AutoShape 5"/>
            <p:cNvSpPr/>
            <p:nvPr/>
          </p:nvSpPr>
          <p:spPr>
            <a:xfrm>
              <a:off x="0" y="0"/>
              <a:ext cx="594879" cy="0"/>
            </a:xfrm>
            <a:prstGeom prst="line">
              <a:avLst/>
            </a:prstGeom>
            <a:ln w="88900" cap="rnd">
              <a:solidFill>
                <a:srgbClr val="FFFFFF"/>
              </a:solidFill>
              <a:prstDash val="solid"/>
              <a:headEnd type="none" w="sm" len="sm"/>
              <a:tailEnd type="none" w="sm" len="sm"/>
            </a:ln>
          </p:spPr>
        </p:sp>
        <p:sp>
          <p:nvSpPr>
            <p:cNvPr id="6" name="AutoShape 6"/>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7" name="AutoShape 7"/>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172483" y="2172654"/>
            <a:ext cx="7850745" cy="5941691"/>
          </a:xfrm>
          <a:prstGeom prst="rect">
            <a:avLst/>
          </a:prstGeom>
        </p:spPr>
        <p:txBody>
          <a:bodyPr lIns="0" tIns="0" rIns="0" bIns="0" rtlCol="0" anchor="t">
            <a:spAutoFit/>
          </a:bodyPr>
          <a:lstStyle/>
          <a:p>
            <a:pPr>
              <a:lnSpc>
                <a:spcPts val="6241"/>
              </a:lnSpc>
            </a:pPr>
            <a:r>
              <a:rPr lang="en-US" sz="5400" dirty="0">
                <a:solidFill>
                  <a:srgbClr val="244C76"/>
                </a:solidFill>
                <a:latin typeface="Staatliches"/>
              </a:rPr>
              <a:t>#3 </a:t>
            </a:r>
          </a:p>
          <a:p>
            <a:pPr>
              <a:lnSpc>
                <a:spcPts val="6241"/>
              </a:lnSpc>
            </a:pPr>
            <a:r>
              <a:rPr lang="en-US" sz="5400" dirty="0">
                <a:solidFill>
                  <a:srgbClr val="244C76"/>
                </a:solidFill>
                <a:latin typeface="Staatliches"/>
              </a:rPr>
              <a:t>contrast your forehead width which is line 3, and your jaw width which is line 4.</a:t>
            </a:r>
          </a:p>
          <a:p>
            <a:pPr>
              <a:lnSpc>
                <a:spcPts val="6441"/>
              </a:lnSpc>
            </a:pPr>
            <a:endParaRPr lang="en-US" sz="5400" dirty="0">
              <a:solidFill>
                <a:srgbClr val="244C76"/>
              </a:solidFill>
              <a:latin typeface="Staatliches"/>
            </a:endParaRPr>
          </a:p>
          <a:p>
            <a:pPr>
              <a:lnSpc>
                <a:spcPts val="4956"/>
              </a:lnSpc>
            </a:pPr>
            <a:r>
              <a:rPr lang="en-US" sz="4400" dirty="0">
                <a:solidFill>
                  <a:srgbClr val="244C76"/>
                </a:solidFill>
                <a:latin typeface="Staatliches"/>
                <a:hlinkClick r:id="rId2" action="ppaction://hlinksldjump"/>
              </a:rPr>
              <a:t>A. Line 3 </a:t>
            </a:r>
            <a:r>
              <a:rPr lang="en-US" altLang="zh-CN" sz="4400" dirty="0">
                <a:solidFill>
                  <a:srgbClr val="244C76"/>
                </a:solidFill>
                <a:latin typeface="Staatliches"/>
                <a:hlinkClick r:id="rId2" action="ppaction://hlinksldjump"/>
              </a:rPr>
              <a:t>&gt;</a:t>
            </a:r>
            <a:r>
              <a:rPr lang="en-US" sz="4400" dirty="0">
                <a:solidFill>
                  <a:srgbClr val="244C76"/>
                </a:solidFill>
                <a:latin typeface="Staatliches"/>
                <a:hlinkClick r:id="rId2" action="ppaction://hlinksldjump"/>
              </a:rPr>
              <a:t> Line 4</a:t>
            </a:r>
            <a:endParaRPr lang="en-US" sz="4400" dirty="0">
              <a:solidFill>
                <a:srgbClr val="244C76"/>
              </a:solidFill>
              <a:latin typeface="Staatliches"/>
            </a:endParaRPr>
          </a:p>
          <a:p>
            <a:pPr>
              <a:lnSpc>
                <a:spcPts val="4956"/>
              </a:lnSpc>
            </a:pPr>
            <a:endParaRPr lang="en-US" sz="4400" dirty="0">
              <a:solidFill>
                <a:srgbClr val="244C76"/>
              </a:solidFill>
              <a:latin typeface="Staatliches"/>
            </a:endParaRPr>
          </a:p>
          <a:p>
            <a:pPr>
              <a:lnSpc>
                <a:spcPts val="4956"/>
              </a:lnSpc>
            </a:pPr>
            <a:r>
              <a:rPr lang="en-US" sz="4400" dirty="0">
                <a:solidFill>
                  <a:srgbClr val="244C76"/>
                </a:solidFill>
                <a:latin typeface="Staatliches"/>
                <a:hlinkClick r:id="rId3" action="ppaction://hlinksldjump"/>
              </a:rPr>
              <a:t>B. Line 4 &gt; Line 3</a:t>
            </a:r>
            <a:endParaRPr lang="en-US" sz="4400" dirty="0">
              <a:solidFill>
                <a:srgbClr val="244C76"/>
              </a:solidFill>
              <a:latin typeface="Staatliches"/>
            </a:endParaRPr>
          </a:p>
        </p:txBody>
      </p:sp>
      <p:pic>
        <p:nvPicPr>
          <p:cNvPr id="11" name="Picture 11"/>
          <p:cNvPicPr>
            <a:picLocks noChangeAspect="1"/>
          </p:cNvPicPr>
          <p:nvPr/>
        </p:nvPicPr>
        <p:blipFill>
          <a:blip r:embed="rId4"/>
          <a:srcRect/>
          <a:stretch>
            <a:fillRect/>
          </a:stretch>
        </p:blipFill>
        <p:spPr>
          <a:xfrm>
            <a:off x="10389663" y="1381993"/>
            <a:ext cx="5913095" cy="682614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16247" y="5780180"/>
            <a:ext cx="1833857" cy="366771"/>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flipV="1">
            <a:off x="12322067" y="3849111"/>
            <a:ext cx="2602423" cy="520485"/>
          </a:xfrm>
          <a:prstGeom prst="rect">
            <a:avLst/>
          </a:prstGeom>
        </p:spPr>
      </p:pic>
      <p:sp>
        <p:nvSpPr>
          <p:cNvPr id="14" name="TextBox 14"/>
          <p:cNvSpPr txBox="1"/>
          <p:nvPr/>
        </p:nvSpPr>
        <p:spPr>
          <a:xfrm>
            <a:off x="14307991" y="3821918"/>
            <a:ext cx="3989534" cy="679644"/>
          </a:xfrm>
          <a:prstGeom prst="rect">
            <a:avLst/>
          </a:prstGeom>
        </p:spPr>
        <p:txBody>
          <a:bodyPr lIns="0" tIns="0" rIns="0" bIns="0" rtlCol="0" anchor="t">
            <a:spAutoFit/>
          </a:bodyPr>
          <a:lstStyle/>
          <a:p>
            <a:pPr algn="ctr">
              <a:lnSpc>
                <a:spcPts val="5166"/>
              </a:lnSpc>
            </a:pPr>
            <a:r>
              <a:rPr lang="en-US" sz="5166">
                <a:solidFill>
                  <a:srgbClr val="4DFF00"/>
                </a:solidFill>
                <a:latin typeface="Staatliches"/>
              </a:rPr>
              <a:t>line 3</a:t>
            </a:r>
          </a:p>
        </p:txBody>
      </p:sp>
      <p:sp>
        <p:nvSpPr>
          <p:cNvPr id="15" name="TextBox 15"/>
          <p:cNvSpPr txBox="1"/>
          <p:nvPr/>
        </p:nvSpPr>
        <p:spPr>
          <a:xfrm>
            <a:off x="14307991" y="5676132"/>
            <a:ext cx="3989534" cy="679644"/>
          </a:xfrm>
          <a:prstGeom prst="rect">
            <a:avLst/>
          </a:prstGeom>
        </p:spPr>
        <p:txBody>
          <a:bodyPr lIns="0" tIns="0" rIns="0" bIns="0" rtlCol="0" anchor="t">
            <a:spAutoFit/>
          </a:bodyPr>
          <a:lstStyle/>
          <a:p>
            <a:pPr algn="ctr">
              <a:lnSpc>
                <a:spcPts val="5166"/>
              </a:lnSpc>
            </a:pPr>
            <a:r>
              <a:rPr lang="en-US" sz="5166">
                <a:solidFill>
                  <a:srgbClr val="FF009D"/>
                </a:solidFill>
                <a:latin typeface="Staatliches"/>
              </a:rPr>
              <a:t>line 4</a:t>
            </a:r>
          </a:p>
        </p:txBody>
      </p:sp>
      <p:pic>
        <p:nvPicPr>
          <p:cNvPr id="16" name="Picture 16"/>
          <p:cNvPicPr>
            <a:picLocks noChangeAspect="1"/>
          </p:cNvPicPr>
          <p:nvPr/>
        </p:nvPicPr>
        <p:blipFill>
          <a:blip r:embed="rId9"/>
          <a:srcRect/>
          <a:stretch>
            <a:fillRect/>
          </a:stretch>
        </p:blipFill>
        <p:spPr>
          <a:xfrm>
            <a:off x="6031702" y="7874710"/>
            <a:ext cx="3369473" cy="2767180"/>
          </a:xfrm>
          <a:prstGeom prst="rect">
            <a:avLst/>
          </a:prstGeom>
        </p:spPr>
      </p:pic>
      <p:sp>
        <p:nvSpPr>
          <p:cNvPr id="43" name="操作按钮: 后退或上一个 42">
            <a:hlinkClick r:id="rId10" action="ppaction://hlinksldjump" highlightClick="1"/>
            <a:extLst>
              <a:ext uri="{FF2B5EF4-FFF2-40B4-BE49-F238E27FC236}">
                <a16:creationId xmlns:a16="http://schemas.microsoft.com/office/drawing/2014/main" id="{54026FC6-4976-C9EB-5D22-B23B31CBD8F3}"/>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2" name="Group 24">
            <a:extLst>
              <a:ext uri="{FF2B5EF4-FFF2-40B4-BE49-F238E27FC236}">
                <a16:creationId xmlns:a16="http://schemas.microsoft.com/office/drawing/2014/main" id="{89156EDC-5417-442E-879E-267F75284C68}"/>
              </a:ext>
            </a:extLst>
          </p:cNvPr>
          <p:cNvGrpSpPr/>
          <p:nvPr/>
        </p:nvGrpSpPr>
        <p:grpSpPr>
          <a:xfrm>
            <a:off x="2048479" y="798504"/>
            <a:ext cx="3708264" cy="1069990"/>
            <a:chOff x="-75191" y="-101030"/>
            <a:chExt cx="5389582" cy="1567696"/>
          </a:xfrm>
        </p:grpSpPr>
        <p:grpSp>
          <p:nvGrpSpPr>
            <p:cNvPr id="23" name="Group 25">
              <a:extLst>
                <a:ext uri="{FF2B5EF4-FFF2-40B4-BE49-F238E27FC236}">
                  <a16:creationId xmlns:a16="http://schemas.microsoft.com/office/drawing/2014/main" id="{B5668ACF-CE1C-5D96-F7B8-5FC9785BE586}"/>
                </a:ext>
              </a:extLst>
            </p:cNvPr>
            <p:cNvGrpSpPr/>
            <p:nvPr/>
          </p:nvGrpSpPr>
          <p:grpSpPr>
            <a:xfrm>
              <a:off x="-75191" y="-101030"/>
              <a:ext cx="5389582" cy="1567694"/>
              <a:chOff x="-50897" y="-68663"/>
              <a:chExt cx="3648251" cy="1065451"/>
            </a:xfrm>
          </p:grpSpPr>
          <p:sp>
            <p:nvSpPr>
              <p:cNvPr id="27" name="Freeform 26">
                <a:extLst>
                  <a:ext uri="{FF2B5EF4-FFF2-40B4-BE49-F238E27FC236}">
                    <a16:creationId xmlns:a16="http://schemas.microsoft.com/office/drawing/2014/main" id="{0B54F05C-D6DD-A061-7082-E815BBEA4297}"/>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4" name="TextBox 27">
              <a:extLst>
                <a:ext uri="{FF2B5EF4-FFF2-40B4-BE49-F238E27FC236}">
                  <a16:creationId xmlns:a16="http://schemas.microsoft.com/office/drawing/2014/main" id="{096E2CBD-7BEC-A68C-E86A-81018E3A2E30}"/>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5" name="TextBox 28">
              <a:extLst>
                <a:ext uri="{FF2B5EF4-FFF2-40B4-BE49-F238E27FC236}">
                  <a16:creationId xmlns:a16="http://schemas.microsoft.com/office/drawing/2014/main" id="{C274CDEF-630A-1094-C119-1921B2F95864}"/>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6" name="Picture 29">
              <a:extLst>
                <a:ext uri="{FF2B5EF4-FFF2-40B4-BE49-F238E27FC236}">
                  <a16:creationId xmlns:a16="http://schemas.microsoft.com/office/drawing/2014/main" id="{2AAF50F8-A34E-78B4-1CAB-80528D37519B}"/>
                </a:ext>
              </a:extLst>
            </p:cNvPr>
            <p:cNvPicPr>
              <a:picLocks noChangeAspect="1"/>
            </p:cNvPicPr>
            <p:nvPr/>
          </p:nvPicPr>
          <p:blipFill>
            <a:blip r:embed="rId11"/>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4157984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BEFF4"/>
        </a:solidFill>
        <a:effectLst/>
      </p:bgPr>
    </p:bg>
    <p:spTree>
      <p:nvGrpSpPr>
        <p:cNvPr id="1" name=""/>
        <p:cNvGrpSpPr/>
        <p:nvPr/>
      </p:nvGrpSpPr>
      <p:grpSpPr>
        <a:xfrm>
          <a:off x="0" y="0"/>
          <a:ext cx="0" cy="0"/>
          <a:chOff x="0" y="0"/>
          <a:chExt cx="0" cy="0"/>
        </a:xfrm>
      </p:grpSpPr>
      <p:grpSp>
        <p:nvGrpSpPr>
          <p:cNvPr id="2" name="Group 2"/>
          <p:cNvGrpSpPr/>
          <p:nvPr/>
        </p:nvGrpSpPr>
        <p:grpSpPr>
          <a:xfrm>
            <a:off x="9115425" y="-1628366"/>
            <a:ext cx="14349450" cy="14349450"/>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EB1DB"/>
            </a:solidFill>
          </p:spPr>
        </p:sp>
      </p:grpSp>
      <p:grpSp>
        <p:nvGrpSpPr>
          <p:cNvPr id="4" name="Group 4"/>
          <p:cNvGrpSpPr/>
          <p:nvPr/>
        </p:nvGrpSpPr>
        <p:grpSpPr>
          <a:xfrm>
            <a:off x="1048285" y="1028700"/>
            <a:ext cx="446159" cy="391393"/>
            <a:chOff x="0" y="0"/>
            <a:chExt cx="594879" cy="521857"/>
          </a:xfrm>
        </p:grpSpPr>
        <p:sp>
          <p:nvSpPr>
            <p:cNvPr id="5" name="AutoShape 5"/>
            <p:cNvSpPr/>
            <p:nvPr/>
          </p:nvSpPr>
          <p:spPr>
            <a:xfrm>
              <a:off x="0" y="0"/>
              <a:ext cx="594879" cy="0"/>
            </a:xfrm>
            <a:prstGeom prst="line">
              <a:avLst/>
            </a:prstGeom>
            <a:ln w="88900" cap="rnd">
              <a:solidFill>
                <a:srgbClr val="FFFFFF"/>
              </a:solidFill>
              <a:prstDash val="solid"/>
              <a:headEnd type="none" w="sm" len="sm"/>
              <a:tailEnd type="none" w="sm" len="sm"/>
            </a:ln>
          </p:spPr>
        </p:sp>
        <p:sp>
          <p:nvSpPr>
            <p:cNvPr id="6" name="AutoShape 6"/>
            <p:cNvSpPr/>
            <p:nvPr/>
          </p:nvSpPr>
          <p:spPr>
            <a:xfrm>
              <a:off x="0" y="216479"/>
              <a:ext cx="594879" cy="0"/>
            </a:xfrm>
            <a:prstGeom prst="line">
              <a:avLst/>
            </a:prstGeom>
            <a:ln w="88900" cap="rnd">
              <a:solidFill>
                <a:srgbClr val="FFFFFF"/>
              </a:solidFill>
              <a:prstDash val="solid"/>
              <a:headEnd type="none" w="sm" len="sm"/>
              <a:tailEnd type="none" w="sm" len="sm"/>
            </a:ln>
          </p:spPr>
        </p:sp>
        <p:sp>
          <p:nvSpPr>
            <p:cNvPr id="7" name="AutoShape 7"/>
            <p:cNvSpPr/>
            <p:nvPr/>
          </p:nvSpPr>
          <p:spPr>
            <a:xfrm>
              <a:off x="0" y="432957"/>
              <a:ext cx="594861" cy="0"/>
            </a:xfrm>
            <a:prstGeom prst="line">
              <a:avLst/>
            </a:prstGeom>
            <a:ln w="88900" cap="rnd">
              <a:solidFill>
                <a:srgbClr val="FFFFFF"/>
              </a:solidFill>
              <a:prstDash val="solid"/>
              <a:headEnd type="none" w="sm" len="sm"/>
              <a:tailEnd type="none" w="sm" len="sm"/>
            </a:ln>
          </p:spPr>
        </p:sp>
      </p:grpSp>
      <p:sp>
        <p:nvSpPr>
          <p:cNvPr id="10" name="TextBox 10"/>
          <p:cNvSpPr txBox="1"/>
          <p:nvPr/>
        </p:nvSpPr>
        <p:spPr>
          <a:xfrm>
            <a:off x="1172483" y="2172654"/>
            <a:ext cx="7850745" cy="5941691"/>
          </a:xfrm>
          <a:prstGeom prst="rect">
            <a:avLst/>
          </a:prstGeom>
        </p:spPr>
        <p:txBody>
          <a:bodyPr lIns="0" tIns="0" rIns="0" bIns="0" rtlCol="0" anchor="t">
            <a:spAutoFit/>
          </a:bodyPr>
          <a:lstStyle/>
          <a:p>
            <a:pPr>
              <a:lnSpc>
                <a:spcPts val="6241"/>
              </a:lnSpc>
            </a:pPr>
            <a:r>
              <a:rPr lang="en-US" sz="5400" dirty="0">
                <a:solidFill>
                  <a:srgbClr val="244C76"/>
                </a:solidFill>
                <a:latin typeface="Staatliches"/>
              </a:rPr>
              <a:t>#3 </a:t>
            </a:r>
          </a:p>
          <a:p>
            <a:pPr>
              <a:lnSpc>
                <a:spcPts val="6241"/>
              </a:lnSpc>
            </a:pPr>
            <a:r>
              <a:rPr lang="en-US" sz="5400" dirty="0">
                <a:solidFill>
                  <a:srgbClr val="244C76"/>
                </a:solidFill>
                <a:latin typeface="Staatliches"/>
              </a:rPr>
              <a:t>contrast your forehead width which is line 3, and your jaw width which is line 4.</a:t>
            </a:r>
          </a:p>
          <a:p>
            <a:pPr>
              <a:lnSpc>
                <a:spcPts val="6441"/>
              </a:lnSpc>
            </a:pPr>
            <a:endParaRPr lang="en-US" sz="5400" dirty="0">
              <a:solidFill>
                <a:srgbClr val="244C76"/>
              </a:solidFill>
              <a:latin typeface="Staatliches"/>
            </a:endParaRPr>
          </a:p>
          <a:p>
            <a:pPr>
              <a:lnSpc>
                <a:spcPts val="4956"/>
              </a:lnSpc>
            </a:pPr>
            <a:r>
              <a:rPr lang="en-US" sz="4400" dirty="0">
                <a:solidFill>
                  <a:srgbClr val="244C76"/>
                </a:solidFill>
                <a:latin typeface="Staatliches"/>
                <a:hlinkClick r:id="rId2" action="ppaction://hlinksldjump"/>
              </a:rPr>
              <a:t>A. Line 3 </a:t>
            </a:r>
            <a:r>
              <a:rPr lang="en-US" altLang="zh-CN" sz="4400" dirty="0">
                <a:solidFill>
                  <a:srgbClr val="244C76"/>
                </a:solidFill>
                <a:latin typeface="Staatliches"/>
                <a:hlinkClick r:id="rId2" action="ppaction://hlinksldjump"/>
              </a:rPr>
              <a:t>&gt;</a:t>
            </a:r>
            <a:r>
              <a:rPr lang="en-US" sz="4400" dirty="0">
                <a:solidFill>
                  <a:srgbClr val="244C76"/>
                </a:solidFill>
                <a:latin typeface="Staatliches"/>
                <a:hlinkClick r:id="rId2" action="ppaction://hlinksldjump"/>
              </a:rPr>
              <a:t> Line 4</a:t>
            </a:r>
            <a:endParaRPr lang="en-US" sz="4400" dirty="0">
              <a:solidFill>
                <a:srgbClr val="244C76"/>
              </a:solidFill>
              <a:latin typeface="Staatliches"/>
            </a:endParaRPr>
          </a:p>
          <a:p>
            <a:pPr>
              <a:lnSpc>
                <a:spcPts val="4956"/>
              </a:lnSpc>
            </a:pPr>
            <a:endParaRPr lang="en-US" sz="4400" dirty="0">
              <a:solidFill>
                <a:srgbClr val="244C76"/>
              </a:solidFill>
              <a:latin typeface="Staatliches"/>
            </a:endParaRPr>
          </a:p>
          <a:p>
            <a:pPr>
              <a:lnSpc>
                <a:spcPts val="4956"/>
              </a:lnSpc>
            </a:pPr>
            <a:r>
              <a:rPr lang="en-US" sz="4400" dirty="0">
                <a:solidFill>
                  <a:srgbClr val="244C76"/>
                </a:solidFill>
                <a:latin typeface="Staatliches"/>
                <a:hlinkClick r:id="rId3" action="ppaction://hlinksldjump"/>
              </a:rPr>
              <a:t>B. Line 4 &gt; Line 3</a:t>
            </a:r>
            <a:endParaRPr lang="en-US" sz="4400" dirty="0">
              <a:solidFill>
                <a:srgbClr val="244C76"/>
              </a:solidFill>
              <a:latin typeface="Staatliches"/>
            </a:endParaRPr>
          </a:p>
        </p:txBody>
      </p:sp>
      <p:pic>
        <p:nvPicPr>
          <p:cNvPr id="11" name="Picture 11"/>
          <p:cNvPicPr>
            <a:picLocks noChangeAspect="1"/>
          </p:cNvPicPr>
          <p:nvPr/>
        </p:nvPicPr>
        <p:blipFill>
          <a:blip r:embed="rId4"/>
          <a:srcRect/>
          <a:stretch>
            <a:fillRect/>
          </a:stretch>
        </p:blipFill>
        <p:spPr>
          <a:xfrm>
            <a:off x="10389663" y="1381993"/>
            <a:ext cx="5913095" cy="6826147"/>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716247" y="5780180"/>
            <a:ext cx="1833857" cy="366771"/>
          </a:xfrm>
          <a:prstGeom prst="rect">
            <a:avLst/>
          </a:prstGeom>
        </p:spPr>
      </p:pic>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flipV="1">
            <a:off x="12322067" y="3849111"/>
            <a:ext cx="2602423" cy="520485"/>
          </a:xfrm>
          <a:prstGeom prst="rect">
            <a:avLst/>
          </a:prstGeom>
        </p:spPr>
      </p:pic>
      <p:sp>
        <p:nvSpPr>
          <p:cNvPr id="14" name="TextBox 14"/>
          <p:cNvSpPr txBox="1"/>
          <p:nvPr/>
        </p:nvSpPr>
        <p:spPr>
          <a:xfrm>
            <a:off x="14307991" y="3821918"/>
            <a:ext cx="3989534" cy="679644"/>
          </a:xfrm>
          <a:prstGeom prst="rect">
            <a:avLst/>
          </a:prstGeom>
        </p:spPr>
        <p:txBody>
          <a:bodyPr lIns="0" tIns="0" rIns="0" bIns="0" rtlCol="0" anchor="t">
            <a:spAutoFit/>
          </a:bodyPr>
          <a:lstStyle/>
          <a:p>
            <a:pPr algn="ctr">
              <a:lnSpc>
                <a:spcPts val="5166"/>
              </a:lnSpc>
            </a:pPr>
            <a:r>
              <a:rPr lang="en-US" sz="5166">
                <a:solidFill>
                  <a:srgbClr val="4DFF00"/>
                </a:solidFill>
                <a:latin typeface="Staatliches"/>
              </a:rPr>
              <a:t>line 3</a:t>
            </a:r>
          </a:p>
        </p:txBody>
      </p:sp>
      <p:sp>
        <p:nvSpPr>
          <p:cNvPr id="15" name="TextBox 15"/>
          <p:cNvSpPr txBox="1"/>
          <p:nvPr/>
        </p:nvSpPr>
        <p:spPr>
          <a:xfrm>
            <a:off x="14307991" y="5676132"/>
            <a:ext cx="3989534" cy="679644"/>
          </a:xfrm>
          <a:prstGeom prst="rect">
            <a:avLst/>
          </a:prstGeom>
        </p:spPr>
        <p:txBody>
          <a:bodyPr lIns="0" tIns="0" rIns="0" bIns="0" rtlCol="0" anchor="t">
            <a:spAutoFit/>
          </a:bodyPr>
          <a:lstStyle/>
          <a:p>
            <a:pPr algn="ctr">
              <a:lnSpc>
                <a:spcPts val="5166"/>
              </a:lnSpc>
            </a:pPr>
            <a:r>
              <a:rPr lang="en-US" sz="5166">
                <a:solidFill>
                  <a:srgbClr val="FF009D"/>
                </a:solidFill>
                <a:latin typeface="Staatliches"/>
              </a:rPr>
              <a:t>line 4</a:t>
            </a:r>
          </a:p>
        </p:txBody>
      </p:sp>
      <p:pic>
        <p:nvPicPr>
          <p:cNvPr id="16" name="Picture 16"/>
          <p:cNvPicPr>
            <a:picLocks noChangeAspect="1"/>
          </p:cNvPicPr>
          <p:nvPr/>
        </p:nvPicPr>
        <p:blipFill>
          <a:blip r:embed="rId9"/>
          <a:srcRect/>
          <a:stretch>
            <a:fillRect/>
          </a:stretch>
        </p:blipFill>
        <p:spPr>
          <a:xfrm>
            <a:off x="6031702" y="7874710"/>
            <a:ext cx="3369473" cy="2767180"/>
          </a:xfrm>
          <a:prstGeom prst="rect">
            <a:avLst/>
          </a:prstGeom>
        </p:spPr>
      </p:pic>
      <p:sp>
        <p:nvSpPr>
          <p:cNvPr id="43" name="操作按钮: 后退或上一个 42">
            <a:hlinkClick r:id="rId10" action="ppaction://hlinksldjump" highlightClick="1"/>
            <a:extLst>
              <a:ext uri="{FF2B5EF4-FFF2-40B4-BE49-F238E27FC236}">
                <a16:creationId xmlns:a16="http://schemas.microsoft.com/office/drawing/2014/main" id="{F111E942-275D-B439-88FB-D3674F8952CC}"/>
              </a:ext>
            </a:extLst>
          </p:cNvPr>
          <p:cNvSpPr/>
          <p:nvPr/>
        </p:nvSpPr>
        <p:spPr>
          <a:xfrm>
            <a:off x="681272" y="8953500"/>
            <a:ext cx="690328" cy="7675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nvGrpSpPr>
          <p:cNvPr id="22" name="Group 24">
            <a:extLst>
              <a:ext uri="{FF2B5EF4-FFF2-40B4-BE49-F238E27FC236}">
                <a16:creationId xmlns:a16="http://schemas.microsoft.com/office/drawing/2014/main" id="{91C59DCB-93E7-CADB-45D9-E11FF4827C9B}"/>
              </a:ext>
            </a:extLst>
          </p:cNvPr>
          <p:cNvGrpSpPr/>
          <p:nvPr/>
        </p:nvGrpSpPr>
        <p:grpSpPr>
          <a:xfrm>
            <a:off x="2048479" y="798504"/>
            <a:ext cx="3708264" cy="1069990"/>
            <a:chOff x="-75191" y="-101030"/>
            <a:chExt cx="5389582" cy="1567696"/>
          </a:xfrm>
        </p:grpSpPr>
        <p:grpSp>
          <p:nvGrpSpPr>
            <p:cNvPr id="23" name="Group 25">
              <a:extLst>
                <a:ext uri="{FF2B5EF4-FFF2-40B4-BE49-F238E27FC236}">
                  <a16:creationId xmlns:a16="http://schemas.microsoft.com/office/drawing/2014/main" id="{EAEF176C-AB92-700A-EF81-1D0D3D7F8362}"/>
                </a:ext>
              </a:extLst>
            </p:cNvPr>
            <p:cNvGrpSpPr/>
            <p:nvPr/>
          </p:nvGrpSpPr>
          <p:grpSpPr>
            <a:xfrm>
              <a:off x="-75191" y="-101030"/>
              <a:ext cx="5389582" cy="1567694"/>
              <a:chOff x="-50897" y="-68663"/>
              <a:chExt cx="3648251" cy="1065451"/>
            </a:xfrm>
          </p:grpSpPr>
          <p:sp>
            <p:nvSpPr>
              <p:cNvPr id="27" name="Freeform 26">
                <a:extLst>
                  <a:ext uri="{FF2B5EF4-FFF2-40B4-BE49-F238E27FC236}">
                    <a16:creationId xmlns:a16="http://schemas.microsoft.com/office/drawing/2014/main" id="{EBA463FB-3092-556B-5112-CB7793C636C7}"/>
                  </a:ext>
                </a:extLst>
              </p:cNvPr>
              <p:cNvSpPr/>
              <p:nvPr/>
            </p:nvSpPr>
            <p:spPr>
              <a:xfrm>
                <a:off x="-50897" y="-68663"/>
                <a:ext cx="3648251" cy="1065451"/>
              </a:xfrm>
              <a:custGeom>
                <a:avLst/>
                <a:gdLst/>
                <a:ahLst/>
                <a:cxnLst/>
                <a:rect l="l" t="t" r="r" b="b"/>
                <a:pathLst>
                  <a:path w="3472874" h="1178325">
                    <a:moveTo>
                      <a:pt x="3348414" y="1178324"/>
                    </a:moveTo>
                    <a:lnTo>
                      <a:pt x="124460" y="1178324"/>
                    </a:lnTo>
                    <a:cubicBezTo>
                      <a:pt x="55880" y="1178324"/>
                      <a:pt x="0" y="1122444"/>
                      <a:pt x="0" y="1053864"/>
                    </a:cubicBezTo>
                    <a:lnTo>
                      <a:pt x="0" y="124460"/>
                    </a:lnTo>
                    <a:cubicBezTo>
                      <a:pt x="0" y="55880"/>
                      <a:pt x="55880" y="0"/>
                      <a:pt x="124460" y="0"/>
                    </a:cubicBezTo>
                    <a:lnTo>
                      <a:pt x="3348414" y="0"/>
                    </a:lnTo>
                    <a:cubicBezTo>
                      <a:pt x="3416994" y="0"/>
                      <a:pt x="3472874" y="55880"/>
                      <a:pt x="3472874" y="124460"/>
                    </a:cubicBezTo>
                    <a:lnTo>
                      <a:pt x="3472874" y="1053865"/>
                    </a:lnTo>
                    <a:cubicBezTo>
                      <a:pt x="3472874" y="1122445"/>
                      <a:pt x="3416994" y="1178325"/>
                      <a:pt x="3348414" y="1178325"/>
                    </a:cubicBezTo>
                    <a:close/>
                  </a:path>
                </a:pathLst>
              </a:custGeom>
              <a:solidFill>
                <a:srgbClr val="FFFFFF"/>
              </a:solidFill>
            </p:spPr>
          </p:sp>
        </p:grpSp>
        <p:sp>
          <p:nvSpPr>
            <p:cNvPr id="24" name="TextBox 27">
              <a:extLst>
                <a:ext uri="{FF2B5EF4-FFF2-40B4-BE49-F238E27FC236}">
                  <a16:creationId xmlns:a16="http://schemas.microsoft.com/office/drawing/2014/main" id="{2B78C82E-0204-1624-F842-AD40FE37412A}"/>
                </a:ext>
              </a:extLst>
            </p:cNvPr>
            <p:cNvSpPr txBox="1"/>
            <p:nvPr/>
          </p:nvSpPr>
          <p:spPr>
            <a:xfrm>
              <a:off x="1008334" y="1232473"/>
              <a:ext cx="3844066" cy="234193"/>
            </a:xfrm>
            <a:prstGeom prst="rect">
              <a:avLst/>
            </a:prstGeom>
          </p:spPr>
          <p:txBody>
            <a:bodyPr lIns="0" tIns="0" rIns="0" bIns="0" rtlCol="0" anchor="t">
              <a:spAutoFit/>
            </a:bodyPr>
            <a:lstStyle/>
            <a:p>
              <a:pPr>
                <a:lnSpc>
                  <a:spcPts val="1517"/>
                </a:lnSpc>
                <a:spcBef>
                  <a:spcPct val="0"/>
                </a:spcBef>
              </a:pPr>
              <a:endParaRPr lang="en-US" sz="1011" dirty="0">
                <a:solidFill>
                  <a:srgbClr val="FE502D"/>
                </a:solidFill>
                <a:latin typeface="Open Sauce Italics"/>
              </a:endParaRPr>
            </a:p>
          </p:txBody>
        </p:sp>
        <p:sp>
          <p:nvSpPr>
            <p:cNvPr id="25" name="TextBox 28">
              <a:extLst>
                <a:ext uri="{FF2B5EF4-FFF2-40B4-BE49-F238E27FC236}">
                  <a16:creationId xmlns:a16="http://schemas.microsoft.com/office/drawing/2014/main" id="{C855EBAE-A945-209F-26AE-A65719324262}"/>
                </a:ext>
              </a:extLst>
            </p:cNvPr>
            <p:cNvSpPr txBox="1"/>
            <p:nvPr/>
          </p:nvSpPr>
          <p:spPr>
            <a:xfrm>
              <a:off x="879533" y="527515"/>
              <a:ext cx="4297530" cy="281836"/>
            </a:xfrm>
            <a:prstGeom prst="rect">
              <a:avLst/>
            </a:prstGeom>
          </p:spPr>
          <p:txBody>
            <a:bodyPr wrap="square" lIns="0" tIns="0" rIns="0" bIns="0" rtlCol="0" anchor="t">
              <a:spAutoFit/>
            </a:bodyPr>
            <a:lstStyle/>
            <a:p>
              <a:pPr marL="0" lvl="0" indent="0" algn="l">
                <a:lnSpc>
                  <a:spcPts val="1517"/>
                </a:lnSpc>
                <a:spcBef>
                  <a:spcPct val="0"/>
                </a:spcBef>
              </a:pPr>
              <a:r>
                <a:rPr lang="en-US" sz="1600" dirty="0">
                  <a:solidFill>
                    <a:srgbClr val="000000"/>
                  </a:solidFill>
                  <a:latin typeface="Open Sauce"/>
                </a:rPr>
                <a:t>Select the answer you want!</a:t>
              </a:r>
            </a:p>
          </p:txBody>
        </p:sp>
        <p:pic>
          <p:nvPicPr>
            <p:cNvPr id="26" name="Picture 29">
              <a:extLst>
                <a:ext uri="{FF2B5EF4-FFF2-40B4-BE49-F238E27FC236}">
                  <a16:creationId xmlns:a16="http://schemas.microsoft.com/office/drawing/2014/main" id="{70011605-68F6-746D-78B4-BDEEF16D6516}"/>
                </a:ext>
              </a:extLst>
            </p:cNvPr>
            <p:cNvPicPr>
              <a:picLocks noChangeAspect="1"/>
            </p:cNvPicPr>
            <p:nvPr/>
          </p:nvPicPr>
          <p:blipFill>
            <a:blip r:embed="rId11"/>
            <a:srcRect/>
            <a:stretch>
              <a:fillRect/>
            </a:stretch>
          </p:blipFill>
          <p:spPr>
            <a:xfrm>
              <a:off x="146512" y="319786"/>
              <a:ext cx="540583" cy="577776"/>
            </a:xfrm>
            <a:prstGeom prst="rect">
              <a:avLst/>
            </a:prstGeom>
          </p:spPr>
        </p:pic>
      </p:grpSp>
    </p:spTree>
    <p:extLst>
      <p:ext uri="{BB962C8B-B14F-4D97-AF65-F5344CB8AC3E}">
        <p14:creationId xmlns:p14="http://schemas.microsoft.com/office/powerpoint/2010/main" val="2640579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1622</TotalTime>
  <Words>792</Words>
  <Application>Microsoft Macintosh PowerPoint</Application>
  <PresentationFormat>自定义</PresentationFormat>
  <Paragraphs>153</Paragraphs>
  <Slides>21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Arial</vt:lpstr>
      <vt:lpstr>Staatliches</vt:lpstr>
      <vt:lpstr>DM Sans Bold</vt:lpstr>
      <vt:lpstr>Staatliches Bold</vt:lpstr>
      <vt:lpstr>Open Sauce</vt:lpstr>
      <vt:lpstr>Open Sauce Italics</vt:lpstr>
      <vt:lpstr>Calibri</vt:lpstr>
      <vt:lpstr>等线</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3D Illustration Guess The Word Game Fun Presentation</dc:title>
  <cp:lastModifiedBy>Zhang, Minghui</cp:lastModifiedBy>
  <cp:revision>7</cp:revision>
  <dcterms:created xsi:type="dcterms:W3CDTF">2006-08-16T00:00:00Z</dcterms:created>
  <dcterms:modified xsi:type="dcterms:W3CDTF">2022-05-12T02:55:29Z</dcterms:modified>
  <dc:identifier>DAE_1yGyDms</dc:identifier>
</cp:coreProperties>
</file>