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8C7E8A4-D689-4132-BB60-E34BE623729B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BF4AAD-E59C-4CC0-BF3F-FB131E3D4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74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E8A4-D689-4132-BB60-E34BE623729B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4AAD-E59C-4CC0-BF3F-FB131E3D4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3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E8A4-D689-4132-BB60-E34BE623729B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4AAD-E59C-4CC0-BF3F-FB131E3D4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E8A4-D689-4132-BB60-E34BE623729B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4AAD-E59C-4CC0-BF3F-FB131E3D4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5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8C7E8A4-D689-4132-BB60-E34BE623729B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8BF4AAD-E59C-4CC0-BF3F-FB131E3D4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6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E8A4-D689-4132-BB60-E34BE623729B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4AAD-E59C-4CC0-BF3F-FB131E3D4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E8A4-D689-4132-BB60-E34BE623729B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4AAD-E59C-4CC0-BF3F-FB131E3D4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8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E8A4-D689-4132-BB60-E34BE623729B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4AAD-E59C-4CC0-BF3F-FB131E3D4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5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E8A4-D689-4132-BB60-E34BE623729B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4AAD-E59C-4CC0-BF3F-FB131E3D4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3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E8A4-D689-4132-BB60-E34BE623729B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BF4AAD-E59C-4CC0-BF3F-FB131E3D40E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176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8C7E8A4-D689-4132-BB60-E34BE623729B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BF4AAD-E59C-4CC0-BF3F-FB131E3D40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298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8C7E8A4-D689-4132-BB60-E34BE623729B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BF4AAD-E59C-4CC0-BF3F-FB131E3D4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2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5.xml"/><Relationship Id="rId7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3.xml"/><Relationship Id="rId4" Type="http://schemas.openxmlformats.org/officeDocument/2006/relationships/slide" Target="slide6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microsoft.com/office/2007/relationships/hdphoto" Target="../media/hdphoto1.wdp"/><Relationship Id="rId3" Type="http://schemas.microsoft.com/office/2007/relationships/media" Target="../media/media2.mp3"/><Relationship Id="rId21" Type="http://schemas.openxmlformats.org/officeDocument/2006/relationships/slideLayout" Target="../slideLayouts/slideLayout2.xml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slide" Target="slide2.xml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9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p3"/><Relationship Id="rId13" Type="http://schemas.microsoft.com/office/2007/relationships/media" Target="../media/media17.mp3"/><Relationship Id="rId18" Type="http://schemas.openxmlformats.org/officeDocument/2006/relationships/audio" Target="../media/media19.mp3"/><Relationship Id="rId3" Type="http://schemas.microsoft.com/office/2007/relationships/media" Target="../media/media12.mp3"/><Relationship Id="rId21" Type="http://schemas.openxmlformats.org/officeDocument/2006/relationships/slideLayout" Target="../slideLayouts/slideLayout2.xml"/><Relationship Id="rId7" Type="http://schemas.microsoft.com/office/2007/relationships/media" Target="../media/media14.mp3"/><Relationship Id="rId12" Type="http://schemas.openxmlformats.org/officeDocument/2006/relationships/audio" Target="../media/media16.mp3"/><Relationship Id="rId17" Type="http://schemas.microsoft.com/office/2007/relationships/media" Target="../media/media19.mp3"/><Relationship Id="rId2" Type="http://schemas.openxmlformats.org/officeDocument/2006/relationships/audio" Target="../media/media11.mp3"/><Relationship Id="rId16" Type="http://schemas.openxmlformats.org/officeDocument/2006/relationships/audio" Target="../media/media18.mp3"/><Relationship Id="rId20" Type="http://schemas.openxmlformats.org/officeDocument/2006/relationships/audio" Target="../media/media20.mp3"/><Relationship Id="rId1" Type="http://schemas.microsoft.com/office/2007/relationships/media" Target="../media/media11.mp3"/><Relationship Id="rId6" Type="http://schemas.openxmlformats.org/officeDocument/2006/relationships/audio" Target="../media/media13.mp3"/><Relationship Id="rId11" Type="http://schemas.microsoft.com/office/2007/relationships/media" Target="../media/media16.mp3"/><Relationship Id="rId24" Type="http://schemas.openxmlformats.org/officeDocument/2006/relationships/slide" Target="slide2.xml"/><Relationship Id="rId5" Type="http://schemas.microsoft.com/office/2007/relationships/media" Target="../media/media13.mp3"/><Relationship Id="rId15" Type="http://schemas.microsoft.com/office/2007/relationships/media" Target="../media/media18.mp3"/><Relationship Id="rId23" Type="http://schemas.openxmlformats.org/officeDocument/2006/relationships/image" Target="../media/image6.png"/><Relationship Id="rId10" Type="http://schemas.openxmlformats.org/officeDocument/2006/relationships/audio" Target="../media/media15.mp3"/><Relationship Id="rId19" Type="http://schemas.microsoft.com/office/2007/relationships/media" Target="../media/media20.mp3"/><Relationship Id="rId4" Type="http://schemas.openxmlformats.org/officeDocument/2006/relationships/audio" Target="../media/media12.mp3"/><Relationship Id="rId9" Type="http://schemas.microsoft.com/office/2007/relationships/media" Target="../media/media15.mp3"/><Relationship Id="rId14" Type="http://schemas.openxmlformats.org/officeDocument/2006/relationships/audio" Target="../media/media17.mp3"/><Relationship Id="rId2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4a"/><Relationship Id="rId13" Type="http://schemas.microsoft.com/office/2007/relationships/media" Target="../media/media27.m4a"/><Relationship Id="rId18" Type="http://schemas.openxmlformats.org/officeDocument/2006/relationships/audio" Target="../media/media29.m4a"/><Relationship Id="rId3" Type="http://schemas.microsoft.com/office/2007/relationships/media" Target="../media/media22.m4a"/><Relationship Id="rId21" Type="http://schemas.openxmlformats.org/officeDocument/2006/relationships/slideLayout" Target="../slideLayouts/slideLayout2.xml"/><Relationship Id="rId7" Type="http://schemas.microsoft.com/office/2007/relationships/media" Target="../media/media24.m4a"/><Relationship Id="rId12" Type="http://schemas.openxmlformats.org/officeDocument/2006/relationships/audio" Target="../media/media26.m4a"/><Relationship Id="rId17" Type="http://schemas.microsoft.com/office/2007/relationships/media" Target="../media/media29.m4a"/><Relationship Id="rId2" Type="http://schemas.openxmlformats.org/officeDocument/2006/relationships/audio" Target="../media/media21.m4a"/><Relationship Id="rId16" Type="http://schemas.openxmlformats.org/officeDocument/2006/relationships/audio" Target="../media/media28.m4a"/><Relationship Id="rId20" Type="http://schemas.openxmlformats.org/officeDocument/2006/relationships/audio" Target="../media/media30.m4a"/><Relationship Id="rId1" Type="http://schemas.microsoft.com/office/2007/relationships/media" Target="../media/media21.m4a"/><Relationship Id="rId6" Type="http://schemas.openxmlformats.org/officeDocument/2006/relationships/audio" Target="../media/media23.m4a"/><Relationship Id="rId11" Type="http://schemas.microsoft.com/office/2007/relationships/media" Target="../media/media26.m4a"/><Relationship Id="rId24" Type="http://schemas.openxmlformats.org/officeDocument/2006/relationships/image" Target="../media/image9.png"/><Relationship Id="rId5" Type="http://schemas.microsoft.com/office/2007/relationships/media" Target="../media/media23.m4a"/><Relationship Id="rId15" Type="http://schemas.microsoft.com/office/2007/relationships/media" Target="../media/media28.m4a"/><Relationship Id="rId23" Type="http://schemas.openxmlformats.org/officeDocument/2006/relationships/slide" Target="slide2.xml"/><Relationship Id="rId10" Type="http://schemas.openxmlformats.org/officeDocument/2006/relationships/audio" Target="../media/media25.m4a"/><Relationship Id="rId19" Type="http://schemas.microsoft.com/office/2007/relationships/media" Target="../media/media30.m4a"/><Relationship Id="rId4" Type="http://schemas.openxmlformats.org/officeDocument/2006/relationships/audio" Target="../media/media22.m4a"/><Relationship Id="rId9" Type="http://schemas.microsoft.com/office/2007/relationships/media" Target="../media/media25.m4a"/><Relationship Id="rId14" Type="http://schemas.openxmlformats.org/officeDocument/2006/relationships/audio" Target="../media/media27.m4a"/><Relationship Id="rId2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4.mp3"/><Relationship Id="rId13" Type="http://schemas.microsoft.com/office/2007/relationships/media" Target="../media/media37.mp3"/><Relationship Id="rId18" Type="http://schemas.openxmlformats.org/officeDocument/2006/relationships/audio" Target="../media/media39.mp3"/><Relationship Id="rId3" Type="http://schemas.microsoft.com/office/2007/relationships/media" Target="../media/media32.mp3"/><Relationship Id="rId21" Type="http://schemas.openxmlformats.org/officeDocument/2006/relationships/slideLayout" Target="../slideLayouts/slideLayout2.xml"/><Relationship Id="rId7" Type="http://schemas.microsoft.com/office/2007/relationships/media" Target="../media/media34.mp3"/><Relationship Id="rId12" Type="http://schemas.openxmlformats.org/officeDocument/2006/relationships/audio" Target="../media/media36.mp3"/><Relationship Id="rId17" Type="http://schemas.microsoft.com/office/2007/relationships/media" Target="../media/media39.mp3"/><Relationship Id="rId2" Type="http://schemas.openxmlformats.org/officeDocument/2006/relationships/audio" Target="../media/media31.mp3"/><Relationship Id="rId16" Type="http://schemas.openxmlformats.org/officeDocument/2006/relationships/audio" Target="../media/media38.mp3"/><Relationship Id="rId20" Type="http://schemas.openxmlformats.org/officeDocument/2006/relationships/audio" Target="../media/media40.mp3"/><Relationship Id="rId1" Type="http://schemas.microsoft.com/office/2007/relationships/media" Target="../media/media31.mp3"/><Relationship Id="rId6" Type="http://schemas.openxmlformats.org/officeDocument/2006/relationships/audio" Target="../media/media33.mp3"/><Relationship Id="rId11" Type="http://schemas.microsoft.com/office/2007/relationships/media" Target="../media/media36.mp3"/><Relationship Id="rId24" Type="http://schemas.openxmlformats.org/officeDocument/2006/relationships/slide" Target="slide2.xml"/><Relationship Id="rId5" Type="http://schemas.microsoft.com/office/2007/relationships/media" Target="../media/media33.mp3"/><Relationship Id="rId15" Type="http://schemas.microsoft.com/office/2007/relationships/media" Target="../media/media38.mp3"/><Relationship Id="rId23" Type="http://schemas.openxmlformats.org/officeDocument/2006/relationships/image" Target="../media/image8.png"/><Relationship Id="rId10" Type="http://schemas.openxmlformats.org/officeDocument/2006/relationships/audio" Target="../media/media35.mp3"/><Relationship Id="rId19" Type="http://schemas.microsoft.com/office/2007/relationships/media" Target="../media/media40.mp3"/><Relationship Id="rId4" Type="http://schemas.openxmlformats.org/officeDocument/2006/relationships/audio" Target="../media/media32.mp3"/><Relationship Id="rId9" Type="http://schemas.microsoft.com/office/2007/relationships/media" Target="../media/media35.mp3"/><Relationship Id="rId14" Type="http://schemas.openxmlformats.org/officeDocument/2006/relationships/audio" Target="../media/media37.mp3"/><Relationship Id="rId2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046B-68C2-4588-BDC8-5FC07CCA1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237" y="3389079"/>
            <a:ext cx="9981938" cy="70150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Algerian" panose="04020705040A02060702" pitchFamily="82" charset="0"/>
              </a:rPr>
              <a:t>The Numbers in 4 </a:t>
            </a:r>
            <a:r>
              <a:rPr lang="en-US" sz="5400" b="1" dirty="0" smtClean="0">
                <a:latin typeface="Algerian" panose="04020705040A02060702" pitchFamily="82" charset="0"/>
              </a:rPr>
              <a:t>languages</a:t>
            </a:r>
            <a:br>
              <a:rPr lang="en-US" sz="5400" b="1" dirty="0" smtClean="0">
                <a:latin typeface="Algerian" panose="04020705040A02060702" pitchFamily="82" charset="0"/>
              </a:rPr>
            </a:br>
            <a:r>
              <a:rPr lang="en-US" sz="2700" b="1" dirty="0" err="1" smtClean="0">
                <a:latin typeface="Algerian" panose="04020705040A02060702" pitchFamily="82" charset="0"/>
              </a:rPr>
              <a:t>Seham</a:t>
            </a:r>
            <a:r>
              <a:rPr lang="en-US" sz="2700" b="1" dirty="0" smtClean="0">
                <a:latin typeface="Algerian" panose="04020705040A02060702" pitchFamily="82" charset="0"/>
              </a:rPr>
              <a:t> </a:t>
            </a:r>
            <a:r>
              <a:rPr lang="en-US" sz="2700" b="1" dirty="0" err="1" smtClean="0">
                <a:latin typeface="Algerian" panose="04020705040A02060702" pitchFamily="82" charset="0"/>
              </a:rPr>
              <a:t>Alnafeesah</a:t>
            </a:r>
            <a:r>
              <a:rPr lang="en-US" sz="2700" b="1" dirty="0" smtClean="0">
                <a:latin typeface="Algerian" panose="04020705040A02060702" pitchFamily="82" charset="0"/>
              </a:rPr>
              <a:t> - Fall2021 </a:t>
            </a:r>
            <a:endParaRPr lang="en-US" sz="2700" b="1" dirty="0">
              <a:latin typeface="Algerian" panose="04020705040A02060702" pitchFamily="82" charset="0"/>
            </a:endParaRPr>
          </a:p>
        </p:txBody>
      </p:sp>
      <p:pic>
        <p:nvPicPr>
          <p:cNvPr id="7170" name="Picture 2" descr="Image result for the numbers">
            <a:extLst>
              <a:ext uri="{FF2B5EF4-FFF2-40B4-BE49-F238E27FC236}">
                <a16:creationId xmlns:a16="http://schemas.microsoft.com/office/drawing/2014/main" id="{5C9F1950-D669-4021-826A-4555DA808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12" y="1420458"/>
            <a:ext cx="2721376" cy="174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udel">
            <a:extLst>
              <a:ext uri="{FF2B5EF4-FFF2-40B4-BE49-F238E27FC236}">
                <a16:creationId xmlns:a16="http://schemas.microsoft.com/office/drawing/2014/main" id="{1AA49B12-1129-4398-8EE8-3F0937F24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709" y="1267592"/>
            <a:ext cx="3179893" cy="166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5AD3FA-F741-4103-A513-0EB7524B8867}"/>
              </a:ext>
            </a:extLst>
          </p:cNvPr>
          <p:cNvSpPr txBox="1"/>
          <p:nvPr/>
        </p:nvSpPr>
        <p:spPr>
          <a:xfrm>
            <a:off x="5325597" y="1348033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lgerian" panose="04020705040A02060702" pitchFamily="82" charset="0"/>
              </a:rPr>
              <a:t>COMM486</a:t>
            </a:r>
            <a:endParaRPr lang="en-US" sz="24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49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lank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91C8A00-8864-45E2-8069-93FBF2F49111}"/>
              </a:ext>
            </a:extLst>
          </p:cNvPr>
          <p:cNvSpPr/>
          <p:nvPr/>
        </p:nvSpPr>
        <p:spPr>
          <a:xfrm>
            <a:off x="744719" y="2516958"/>
            <a:ext cx="2281284" cy="3469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French</a:t>
            </a:r>
            <a:endParaRPr lang="en-US" b="1" dirty="0"/>
          </a:p>
        </p:txBody>
      </p:sp>
      <p:sp>
        <p:nvSpPr>
          <p:cNvPr id="5" name="Action Button: Blank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52C6D27-8C03-4D19-8A55-370553F3D435}"/>
              </a:ext>
            </a:extLst>
          </p:cNvPr>
          <p:cNvSpPr/>
          <p:nvPr/>
        </p:nvSpPr>
        <p:spPr>
          <a:xfrm>
            <a:off x="3335521" y="2516958"/>
            <a:ext cx="2281284" cy="3469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Spanish</a:t>
            </a:r>
            <a:endParaRPr lang="en-US" b="1" dirty="0"/>
          </a:p>
        </p:txBody>
      </p:sp>
      <p:sp>
        <p:nvSpPr>
          <p:cNvPr id="6" name="Action Button: Blank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747F862-63FF-441E-8D53-50EB8CE643B7}"/>
              </a:ext>
            </a:extLst>
          </p:cNvPr>
          <p:cNvSpPr/>
          <p:nvPr/>
        </p:nvSpPr>
        <p:spPr>
          <a:xfrm>
            <a:off x="5825768" y="2527953"/>
            <a:ext cx="2281284" cy="3469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Arabic</a:t>
            </a:r>
            <a:endParaRPr lang="en-US" b="1" dirty="0"/>
          </a:p>
        </p:txBody>
      </p:sp>
      <p:sp>
        <p:nvSpPr>
          <p:cNvPr id="7" name="Action Button: Blank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60D05F6-43AD-496D-8129-B9E3F64800DD}"/>
              </a:ext>
            </a:extLst>
          </p:cNvPr>
          <p:cNvSpPr/>
          <p:nvPr/>
        </p:nvSpPr>
        <p:spPr>
          <a:xfrm>
            <a:off x="8257884" y="2518527"/>
            <a:ext cx="2281284" cy="3469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Chinese</a:t>
            </a:r>
            <a:endParaRPr lang="en-US" b="1" dirty="0"/>
          </a:p>
        </p:txBody>
      </p:sp>
      <p:pic>
        <p:nvPicPr>
          <p:cNvPr id="8" name="Picture 2" descr="Image result for french language">
            <a:hlinkClick r:id="rId5" action="ppaction://hlinksldjump"/>
            <a:extLst>
              <a:ext uri="{FF2B5EF4-FFF2-40B4-BE49-F238E27FC236}">
                <a16:creationId xmlns:a16="http://schemas.microsoft.com/office/drawing/2014/main" id="{826471DF-94C0-4D1B-A973-5DDBF5DA8F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" t="27251" r="5532" b="35361"/>
          <a:stretch/>
        </p:blipFill>
        <p:spPr bwMode="auto">
          <a:xfrm>
            <a:off x="744718" y="2516959"/>
            <a:ext cx="2281703" cy="71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66012296-D67F-4193-AE0A-7A540C4815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415" t="35797" r="18668" b="40257"/>
          <a:stretch/>
        </p:blipFill>
        <p:spPr>
          <a:xfrm>
            <a:off x="3335521" y="2504935"/>
            <a:ext cx="2281284" cy="719424"/>
          </a:xfrm>
          <a:prstGeom prst="rect">
            <a:avLst/>
          </a:prstGeom>
        </p:spPr>
      </p:pic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32052C61-0CA8-4C94-8675-53E8E0530A4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48" t="15383" r="3649" b="12568"/>
          <a:stretch/>
        </p:blipFill>
        <p:spPr>
          <a:xfrm>
            <a:off x="5825767" y="2527954"/>
            <a:ext cx="2281283" cy="69640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FA130922-31DC-42F5-9325-188D4F1411E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425" t="37496" r="56448" b="35687"/>
          <a:stretch/>
        </p:blipFill>
        <p:spPr>
          <a:xfrm>
            <a:off x="8257884" y="2504935"/>
            <a:ext cx="2294941" cy="7314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380B58-98FB-44EB-8E06-C075EE66BE10}"/>
              </a:ext>
            </a:extLst>
          </p:cNvPr>
          <p:cNvSpPr txBox="1"/>
          <p:nvPr/>
        </p:nvSpPr>
        <p:spPr>
          <a:xfrm>
            <a:off x="527902" y="1274619"/>
            <a:ext cx="1099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lgerian" panose="04020705040A02060702" pitchFamily="82" charset="0"/>
              </a:rPr>
              <a:t>Please </a:t>
            </a:r>
            <a:r>
              <a:rPr lang="en-US" sz="2400" b="1" dirty="0" smtClean="0">
                <a:latin typeface="Algerian" panose="04020705040A02060702" pitchFamily="82" charset="0"/>
              </a:rPr>
              <a:t>choose </a:t>
            </a:r>
            <a:r>
              <a:rPr lang="en-US" sz="2400" b="1" dirty="0">
                <a:latin typeface="Algerian" panose="04020705040A02060702" pitchFamily="82" charset="0"/>
              </a:rPr>
              <a:t>the language you want to explore its numbers.</a:t>
            </a:r>
          </a:p>
        </p:txBody>
      </p:sp>
      <p:sp>
        <p:nvSpPr>
          <p:cNvPr id="2" name="Rounded Rectangle 1">
            <a:hlinkClick r:id="" action="ppaction://hlinkshowjump?jump=lastslide"/>
          </p:cNvPr>
          <p:cNvSpPr/>
          <p:nvPr/>
        </p:nvSpPr>
        <p:spPr>
          <a:xfrm>
            <a:off x="10906817" y="5934979"/>
            <a:ext cx="992459" cy="593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Done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47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83542D2-4222-48DB-A02E-1B77EB10C823}"/>
              </a:ext>
            </a:extLst>
          </p:cNvPr>
          <p:cNvSpPr/>
          <p:nvPr/>
        </p:nvSpPr>
        <p:spPr>
          <a:xfrm>
            <a:off x="452485" y="1263195"/>
            <a:ext cx="1348033" cy="77299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4402C0-BFD6-4E39-A8CC-100057209780}"/>
              </a:ext>
            </a:extLst>
          </p:cNvPr>
          <p:cNvSpPr/>
          <p:nvPr/>
        </p:nvSpPr>
        <p:spPr>
          <a:xfrm>
            <a:off x="9424644" y="3824634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9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3034FF-1310-4A3A-8813-B6D0FF0082E5}"/>
              </a:ext>
            </a:extLst>
          </p:cNvPr>
          <p:cNvSpPr/>
          <p:nvPr/>
        </p:nvSpPr>
        <p:spPr>
          <a:xfrm>
            <a:off x="7007256" y="3824634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8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6FB550-8E03-419D-94DF-4D6E0F203981}"/>
              </a:ext>
            </a:extLst>
          </p:cNvPr>
          <p:cNvSpPr/>
          <p:nvPr/>
        </p:nvSpPr>
        <p:spPr>
          <a:xfrm>
            <a:off x="4751502" y="3824634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7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D5200C-5F73-4445-A501-6727663478D6}"/>
              </a:ext>
            </a:extLst>
          </p:cNvPr>
          <p:cNvSpPr/>
          <p:nvPr/>
        </p:nvSpPr>
        <p:spPr>
          <a:xfrm>
            <a:off x="2714919" y="3824634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25F3374-E3B7-4897-9BBE-83C93C214F0C}"/>
              </a:ext>
            </a:extLst>
          </p:cNvPr>
          <p:cNvSpPr/>
          <p:nvPr/>
        </p:nvSpPr>
        <p:spPr>
          <a:xfrm>
            <a:off x="452485" y="3824634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AA31A70-AC27-419C-8997-D604177479D9}"/>
              </a:ext>
            </a:extLst>
          </p:cNvPr>
          <p:cNvSpPr/>
          <p:nvPr/>
        </p:nvSpPr>
        <p:spPr>
          <a:xfrm>
            <a:off x="9424645" y="1246698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7EA8866-FCDF-4921-91E2-E91A6A78A03D}"/>
              </a:ext>
            </a:extLst>
          </p:cNvPr>
          <p:cNvSpPr/>
          <p:nvPr/>
        </p:nvSpPr>
        <p:spPr>
          <a:xfrm>
            <a:off x="7007258" y="1246698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6C05752-AA7F-4FEE-B23E-F780389386C4}"/>
              </a:ext>
            </a:extLst>
          </p:cNvPr>
          <p:cNvSpPr/>
          <p:nvPr/>
        </p:nvSpPr>
        <p:spPr>
          <a:xfrm>
            <a:off x="4751503" y="1246698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2C3E2F-6BD5-4E98-9D92-E9E4FFD1209F}"/>
              </a:ext>
            </a:extLst>
          </p:cNvPr>
          <p:cNvSpPr/>
          <p:nvPr/>
        </p:nvSpPr>
        <p:spPr>
          <a:xfrm>
            <a:off x="2714920" y="1246698"/>
            <a:ext cx="1348033" cy="77299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21" name="Rectangle: Folded Corner 20">
            <a:extLst>
              <a:ext uri="{FF2B5EF4-FFF2-40B4-BE49-F238E27FC236}">
                <a16:creationId xmlns:a16="http://schemas.microsoft.com/office/drawing/2014/main" id="{26CD9D15-CA35-4996-8DBB-933973D9FE60}"/>
              </a:ext>
            </a:extLst>
          </p:cNvPr>
          <p:cNvSpPr/>
          <p:nvPr/>
        </p:nvSpPr>
        <p:spPr>
          <a:xfrm>
            <a:off x="452486" y="2384984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Zéro </a:t>
            </a:r>
          </a:p>
        </p:txBody>
      </p:sp>
      <p:sp>
        <p:nvSpPr>
          <p:cNvPr id="22" name="Rectangle: Folded Corner 21">
            <a:extLst>
              <a:ext uri="{FF2B5EF4-FFF2-40B4-BE49-F238E27FC236}">
                <a16:creationId xmlns:a16="http://schemas.microsoft.com/office/drawing/2014/main" id="{02B8C25C-7D66-4768-AC5E-8AA67278E11F}"/>
              </a:ext>
            </a:extLst>
          </p:cNvPr>
          <p:cNvSpPr/>
          <p:nvPr/>
        </p:nvSpPr>
        <p:spPr>
          <a:xfrm>
            <a:off x="2714920" y="2384983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Un</a:t>
            </a:r>
          </a:p>
        </p:txBody>
      </p:sp>
      <p:sp>
        <p:nvSpPr>
          <p:cNvPr id="23" name="Rectangle: Folded Corner 22">
            <a:extLst>
              <a:ext uri="{FF2B5EF4-FFF2-40B4-BE49-F238E27FC236}">
                <a16:creationId xmlns:a16="http://schemas.microsoft.com/office/drawing/2014/main" id="{F5B27F65-C0C9-45C4-8CF5-90DF877E9E5A}"/>
              </a:ext>
            </a:extLst>
          </p:cNvPr>
          <p:cNvSpPr/>
          <p:nvPr/>
        </p:nvSpPr>
        <p:spPr>
          <a:xfrm>
            <a:off x="4751503" y="2384983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Deux</a:t>
            </a:r>
          </a:p>
        </p:txBody>
      </p:sp>
      <p:sp>
        <p:nvSpPr>
          <p:cNvPr id="24" name="Rectangle: Folded Corner 23">
            <a:extLst>
              <a:ext uri="{FF2B5EF4-FFF2-40B4-BE49-F238E27FC236}">
                <a16:creationId xmlns:a16="http://schemas.microsoft.com/office/drawing/2014/main" id="{3E32E0A6-4467-49A9-AA27-8FCD282E8358}"/>
              </a:ext>
            </a:extLst>
          </p:cNvPr>
          <p:cNvSpPr/>
          <p:nvPr/>
        </p:nvSpPr>
        <p:spPr>
          <a:xfrm>
            <a:off x="7007257" y="2384983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Trois</a:t>
            </a:r>
          </a:p>
        </p:txBody>
      </p:sp>
      <p:sp>
        <p:nvSpPr>
          <p:cNvPr id="25" name="Rectangle: Folded Corner 24">
            <a:extLst>
              <a:ext uri="{FF2B5EF4-FFF2-40B4-BE49-F238E27FC236}">
                <a16:creationId xmlns:a16="http://schemas.microsoft.com/office/drawing/2014/main" id="{D401A080-2A1A-4116-8075-4E15EB5C9937}"/>
              </a:ext>
            </a:extLst>
          </p:cNvPr>
          <p:cNvSpPr/>
          <p:nvPr/>
        </p:nvSpPr>
        <p:spPr>
          <a:xfrm>
            <a:off x="9435795" y="2384982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Quatre</a:t>
            </a:r>
            <a:endParaRPr lang="en-US" sz="2400" dirty="0"/>
          </a:p>
        </p:txBody>
      </p:sp>
      <p:sp>
        <p:nvSpPr>
          <p:cNvPr id="26" name="Rectangle: Folded Corner 25">
            <a:extLst>
              <a:ext uri="{FF2B5EF4-FFF2-40B4-BE49-F238E27FC236}">
                <a16:creationId xmlns:a16="http://schemas.microsoft.com/office/drawing/2014/main" id="{F1280BB0-FBCA-4613-8F88-7087B5EC4487}"/>
              </a:ext>
            </a:extLst>
          </p:cNvPr>
          <p:cNvSpPr/>
          <p:nvPr/>
        </p:nvSpPr>
        <p:spPr>
          <a:xfrm>
            <a:off x="452485" y="4946423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Cinq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9AB02871-8FD1-417B-BF74-3982ED1176BE}"/>
              </a:ext>
            </a:extLst>
          </p:cNvPr>
          <p:cNvSpPr/>
          <p:nvPr/>
        </p:nvSpPr>
        <p:spPr>
          <a:xfrm>
            <a:off x="2714919" y="4946422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Six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E5E6B343-E752-46DA-91E6-77F9CC43F259}"/>
              </a:ext>
            </a:extLst>
          </p:cNvPr>
          <p:cNvSpPr/>
          <p:nvPr/>
        </p:nvSpPr>
        <p:spPr>
          <a:xfrm>
            <a:off x="4751502" y="4946422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Sept</a:t>
            </a:r>
          </a:p>
        </p:txBody>
      </p:sp>
      <p:sp>
        <p:nvSpPr>
          <p:cNvPr id="29" name="Rectangle: Folded Corner 28">
            <a:extLst>
              <a:ext uri="{FF2B5EF4-FFF2-40B4-BE49-F238E27FC236}">
                <a16:creationId xmlns:a16="http://schemas.microsoft.com/office/drawing/2014/main" id="{E2D09B3E-740A-4BF1-A829-EF4DF8CC4BDF}"/>
              </a:ext>
            </a:extLst>
          </p:cNvPr>
          <p:cNvSpPr/>
          <p:nvPr/>
        </p:nvSpPr>
        <p:spPr>
          <a:xfrm>
            <a:off x="7007256" y="4946422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Huit</a:t>
            </a:r>
            <a:endParaRPr lang="en-US" sz="2800" b="1" dirty="0"/>
          </a:p>
        </p:txBody>
      </p:sp>
      <p:sp>
        <p:nvSpPr>
          <p:cNvPr id="30" name="Rectangle: Folded Corner 29">
            <a:extLst>
              <a:ext uri="{FF2B5EF4-FFF2-40B4-BE49-F238E27FC236}">
                <a16:creationId xmlns:a16="http://schemas.microsoft.com/office/drawing/2014/main" id="{DA354C18-A418-4EC4-B003-44DDA4784513}"/>
              </a:ext>
            </a:extLst>
          </p:cNvPr>
          <p:cNvSpPr/>
          <p:nvPr/>
        </p:nvSpPr>
        <p:spPr>
          <a:xfrm>
            <a:off x="9424643" y="4946421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Neuf</a:t>
            </a:r>
            <a:r>
              <a:rPr lang="en-US" sz="2800" b="1" dirty="0"/>
              <a:t> </a:t>
            </a:r>
          </a:p>
        </p:txBody>
      </p:sp>
      <p:pic>
        <p:nvPicPr>
          <p:cNvPr id="1026" name="Picture 2" descr="Image result for french language">
            <a:extLst>
              <a:ext uri="{FF2B5EF4-FFF2-40B4-BE49-F238E27FC236}">
                <a16:creationId xmlns:a16="http://schemas.microsoft.com/office/drawing/2014/main" id="{C5619F7F-2047-4FAC-91F9-90AB8BECAF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" t="27251" r="5532" b="35361"/>
          <a:stretch/>
        </p:blipFill>
        <p:spPr bwMode="auto">
          <a:xfrm>
            <a:off x="4112465" y="299305"/>
            <a:ext cx="2451618" cy="77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numbers-1">
            <a:hlinkClick r:id="" action="ppaction://media"/>
            <a:extLst>
              <a:ext uri="{FF2B5EF4-FFF2-40B4-BE49-F238E27FC236}">
                <a16:creationId xmlns:a16="http://schemas.microsoft.com/office/drawing/2014/main" id="{7034C451-933F-45A9-9EC4-C58E2A4103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740414" y="1331633"/>
            <a:ext cx="1193080" cy="65804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0" name="numbers-2">
            <a:hlinkClick r:id="" action="ppaction://media"/>
            <a:extLst>
              <a:ext uri="{FF2B5EF4-FFF2-40B4-BE49-F238E27FC236}">
                <a16:creationId xmlns:a16="http://schemas.microsoft.com/office/drawing/2014/main" id="{3B1050C4-7A0A-4306-BA98-8FD0BE67B0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841216" y="1266905"/>
            <a:ext cx="1258319" cy="78750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1" name="numbers-3">
            <a:hlinkClick r:id="" action="ppaction://media"/>
            <a:extLst>
              <a:ext uri="{FF2B5EF4-FFF2-40B4-BE49-F238E27FC236}">
                <a16:creationId xmlns:a16="http://schemas.microsoft.com/office/drawing/2014/main" id="{BF38B342-A1C1-4BA0-A2B6-372ADCD4082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007256" y="1214178"/>
            <a:ext cx="1443483" cy="87103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2" name="numbers-4">
            <a:hlinkClick r:id="" action="ppaction://media"/>
            <a:extLst>
              <a:ext uri="{FF2B5EF4-FFF2-40B4-BE49-F238E27FC236}">
                <a16:creationId xmlns:a16="http://schemas.microsoft.com/office/drawing/2014/main" id="{464D6F61-C07E-48A6-B67A-9692E28FBC4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435796" y="1246698"/>
            <a:ext cx="1336880" cy="83851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3" name="numbers-5">
            <a:hlinkClick r:id="" action="ppaction://media"/>
            <a:extLst>
              <a:ext uri="{FF2B5EF4-FFF2-40B4-BE49-F238E27FC236}">
                <a16:creationId xmlns:a16="http://schemas.microsoft.com/office/drawing/2014/main" id="{CF41BE95-B632-4259-8E02-AD01EC87545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52485" y="3824634"/>
            <a:ext cx="1348033" cy="78961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4" name="numbers-6">
            <a:hlinkClick r:id="" action="ppaction://media"/>
            <a:extLst>
              <a:ext uri="{FF2B5EF4-FFF2-40B4-BE49-F238E27FC236}">
                <a16:creationId xmlns:a16="http://schemas.microsoft.com/office/drawing/2014/main" id="{F275C9D3-B8B6-4519-B7EA-66C0A02DCA3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740414" y="3824634"/>
            <a:ext cx="1372051" cy="77299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5" name="numbers-7">
            <a:hlinkClick r:id="" action="ppaction://media"/>
            <a:extLst>
              <a:ext uri="{FF2B5EF4-FFF2-40B4-BE49-F238E27FC236}">
                <a16:creationId xmlns:a16="http://schemas.microsoft.com/office/drawing/2014/main" id="{AC3D39DE-C3A2-48F2-9A9D-BA0CF4A4A0E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744910" y="3771259"/>
            <a:ext cx="1450929" cy="89636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6" name="numbers-8">
            <a:hlinkClick r:id="" action="ppaction://media"/>
            <a:extLst>
              <a:ext uri="{FF2B5EF4-FFF2-40B4-BE49-F238E27FC236}">
                <a16:creationId xmlns:a16="http://schemas.microsoft.com/office/drawing/2014/main" id="{2CF53D13-AF97-492E-9DCF-D1D3949E265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060958" y="3780832"/>
            <a:ext cx="1240627" cy="87721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7" name="numbers-9">
            <a:hlinkClick r:id="" action="ppaction://media"/>
            <a:extLst>
              <a:ext uri="{FF2B5EF4-FFF2-40B4-BE49-F238E27FC236}">
                <a16:creationId xmlns:a16="http://schemas.microsoft.com/office/drawing/2014/main" id="{D899FBBE-532B-482B-82DA-84C35A8C3F08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435795" y="3820155"/>
            <a:ext cx="1348033" cy="7774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9" name="Action Button: Blank 48">
            <a:hlinkClick r:id="rId24" action="ppaction://hlinksldjump" highlightClick="1"/>
            <a:extLst>
              <a:ext uri="{FF2B5EF4-FFF2-40B4-BE49-F238E27FC236}">
                <a16:creationId xmlns:a16="http://schemas.microsoft.com/office/drawing/2014/main" id="{9772B639-71F5-4759-9991-76DD2930680A}"/>
              </a:ext>
            </a:extLst>
          </p:cNvPr>
          <p:cNvSpPr/>
          <p:nvPr/>
        </p:nvSpPr>
        <p:spPr>
          <a:xfrm>
            <a:off x="10878959" y="5855189"/>
            <a:ext cx="952107" cy="6622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Home</a:t>
            </a:r>
            <a:r>
              <a:rPr lang="en-US" sz="2000" dirty="0"/>
              <a:t> </a:t>
            </a:r>
          </a:p>
        </p:txBody>
      </p:sp>
      <p:pic>
        <p:nvPicPr>
          <p:cNvPr id="38" name="numbers-0">
            <a:hlinkClick r:id="" action="ppaction://media"/>
            <a:extLst>
              <a:ext uri="{FF2B5EF4-FFF2-40B4-BE49-F238E27FC236}">
                <a16:creationId xmlns:a16="http://schemas.microsoft.com/office/drawing/2014/main" id="{748A5E63-E1B2-4232-97BD-5AFA78A22023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>
                  <p14:fade in="1070"/>
                </p14:media>
              </p:ext>
            </p:extLst>
          </p:nvPr>
        </p:nvPicPr>
        <p:blipFill>
          <a:blip r:embed="rId2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64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457" y="1454087"/>
            <a:ext cx="1089236" cy="756501"/>
          </a:xfrm>
          <a:prstGeom prst="rect">
            <a:avLst/>
          </a:prstGeom>
          <a:noFill/>
          <a:effectLst>
            <a:outerShdw dist="63500" dir="21540000" sx="200000" sy="200000" algn="ctr" rotWithShape="0">
              <a:srgbClr val="000000">
                <a:alpha val="0"/>
              </a:srgbClr>
            </a:outerShdw>
            <a:reflection stA="88000" endPos="0" dist="50800" dir="5400000" sy="-100000" algn="bl" rotWithShape="0"/>
            <a:softEdge rad="635000"/>
          </a:effectLst>
        </p:spPr>
      </p:pic>
      <p:pic>
        <p:nvPicPr>
          <p:cNvPr id="6" name="وسائط1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446947" y="4946421"/>
            <a:ext cx="1336881" cy="9986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7" name="وسائط1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52485" y="2353025"/>
            <a:ext cx="1468002" cy="99832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8" name="وسائط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714919" y="2324128"/>
            <a:ext cx="1424831" cy="102722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وسائط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889449" y="2403830"/>
            <a:ext cx="1166893" cy="80394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وسائط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128892" y="2446684"/>
            <a:ext cx="1321847" cy="79330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1" name="وسائط5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446947" y="2376643"/>
            <a:ext cx="1363149" cy="92212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2" name="وسائط6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49467" y="4915994"/>
            <a:ext cx="1674037" cy="97406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3" name="وسائط7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739333" y="4856027"/>
            <a:ext cx="1477492" cy="93203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4" name="وسائط8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778781" y="4873751"/>
            <a:ext cx="1477492" cy="103130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وسائط9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910473" y="4858753"/>
            <a:ext cx="1684670" cy="103130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20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4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4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4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4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4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94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94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40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4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9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07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9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94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9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94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94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94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94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94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9115FE-CFDD-43C1-9D79-E4CD2F603012}"/>
              </a:ext>
            </a:extLst>
          </p:cNvPr>
          <p:cNvSpPr/>
          <p:nvPr/>
        </p:nvSpPr>
        <p:spPr>
          <a:xfrm>
            <a:off x="452487" y="1263195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9153C1-5A6A-4FF8-B0E3-5612A98CCBD3}"/>
              </a:ext>
            </a:extLst>
          </p:cNvPr>
          <p:cNvSpPr/>
          <p:nvPr/>
        </p:nvSpPr>
        <p:spPr>
          <a:xfrm>
            <a:off x="9424644" y="3824634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F743D3C-92D0-4D2F-8F2D-3DDE55EF9AF7}"/>
              </a:ext>
            </a:extLst>
          </p:cNvPr>
          <p:cNvSpPr/>
          <p:nvPr/>
        </p:nvSpPr>
        <p:spPr>
          <a:xfrm>
            <a:off x="7007256" y="3824634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5016A06-4E76-4EE7-AB0F-C0ED8B23FD06}"/>
              </a:ext>
            </a:extLst>
          </p:cNvPr>
          <p:cNvSpPr/>
          <p:nvPr/>
        </p:nvSpPr>
        <p:spPr>
          <a:xfrm>
            <a:off x="4751502" y="3824634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7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6BCA6AD-2008-4665-9EC4-316FDB41F286}"/>
              </a:ext>
            </a:extLst>
          </p:cNvPr>
          <p:cNvSpPr/>
          <p:nvPr/>
        </p:nvSpPr>
        <p:spPr>
          <a:xfrm>
            <a:off x="2714919" y="3824634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4A57EF-807C-402D-8927-354281CA6CE0}"/>
              </a:ext>
            </a:extLst>
          </p:cNvPr>
          <p:cNvSpPr/>
          <p:nvPr/>
        </p:nvSpPr>
        <p:spPr>
          <a:xfrm>
            <a:off x="452485" y="3824634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3BC3F9-8AD8-4AC6-81CD-8377F584BB67}"/>
              </a:ext>
            </a:extLst>
          </p:cNvPr>
          <p:cNvSpPr/>
          <p:nvPr/>
        </p:nvSpPr>
        <p:spPr>
          <a:xfrm>
            <a:off x="9424645" y="1246698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1C4A7DF-CA95-45E0-AAC0-7C5EB1C664B6}"/>
              </a:ext>
            </a:extLst>
          </p:cNvPr>
          <p:cNvSpPr/>
          <p:nvPr/>
        </p:nvSpPr>
        <p:spPr>
          <a:xfrm>
            <a:off x="7007258" y="1246698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C96CFD-92BC-4917-AF51-ABC9BEE0558F}"/>
              </a:ext>
            </a:extLst>
          </p:cNvPr>
          <p:cNvSpPr/>
          <p:nvPr/>
        </p:nvSpPr>
        <p:spPr>
          <a:xfrm>
            <a:off x="4751503" y="1246698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50FA563-DCAD-456C-8218-A6E4EF12F6BD}"/>
              </a:ext>
            </a:extLst>
          </p:cNvPr>
          <p:cNvSpPr/>
          <p:nvPr/>
        </p:nvSpPr>
        <p:spPr>
          <a:xfrm>
            <a:off x="2714920" y="1246698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17" name="Rectangle: Folded Corner 16">
            <a:extLst>
              <a:ext uri="{FF2B5EF4-FFF2-40B4-BE49-F238E27FC236}">
                <a16:creationId xmlns:a16="http://schemas.microsoft.com/office/drawing/2014/main" id="{3AE0FF23-CC37-43C9-ACC5-7AB7409A4F32}"/>
              </a:ext>
            </a:extLst>
          </p:cNvPr>
          <p:cNvSpPr/>
          <p:nvPr/>
        </p:nvSpPr>
        <p:spPr>
          <a:xfrm>
            <a:off x="452486" y="2384984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cero</a:t>
            </a:r>
          </a:p>
        </p:txBody>
      </p:sp>
      <p:sp>
        <p:nvSpPr>
          <p:cNvPr id="18" name="Rectangle: Folded Corner 17">
            <a:extLst>
              <a:ext uri="{FF2B5EF4-FFF2-40B4-BE49-F238E27FC236}">
                <a16:creationId xmlns:a16="http://schemas.microsoft.com/office/drawing/2014/main" id="{CE03B302-9721-495A-A71F-062C4FAFBE81}"/>
              </a:ext>
            </a:extLst>
          </p:cNvPr>
          <p:cNvSpPr/>
          <p:nvPr/>
        </p:nvSpPr>
        <p:spPr>
          <a:xfrm>
            <a:off x="2714920" y="2384983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Uno</a:t>
            </a:r>
          </a:p>
        </p:txBody>
      </p:sp>
      <p:sp>
        <p:nvSpPr>
          <p:cNvPr id="19" name="Rectangle: Folded Corner 18">
            <a:extLst>
              <a:ext uri="{FF2B5EF4-FFF2-40B4-BE49-F238E27FC236}">
                <a16:creationId xmlns:a16="http://schemas.microsoft.com/office/drawing/2014/main" id="{4E2C9F7E-08CD-4544-AABC-F13D22499C10}"/>
              </a:ext>
            </a:extLst>
          </p:cNvPr>
          <p:cNvSpPr/>
          <p:nvPr/>
        </p:nvSpPr>
        <p:spPr>
          <a:xfrm>
            <a:off x="4751503" y="2384983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dos</a:t>
            </a:r>
          </a:p>
        </p:txBody>
      </p:sp>
      <p:sp>
        <p:nvSpPr>
          <p:cNvPr id="20" name="Rectangle: Folded Corner 19">
            <a:extLst>
              <a:ext uri="{FF2B5EF4-FFF2-40B4-BE49-F238E27FC236}">
                <a16:creationId xmlns:a16="http://schemas.microsoft.com/office/drawing/2014/main" id="{8C9C796E-D587-4572-87C3-216362B01433}"/>
              </a:ext>
            </a:extLst>
          </p:cNvPr>
          <p:cNvSpPr/>
          <p:nvPr/>
        </p:nvSpPr>
        <p:spPr>
          <a:xfrm>
            <a:off x="7007257" y="2384983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tres</a:t>
            </a:r>
            <a:endParaRPr lang="en-US" sz="2800" b="1" dirty="0"/>
          </a:p>
        </p:txBody>
      </p:sp>
      <p:sp>
        <p:nvSpPr>
          <p:cNvPr id="21" name="Rectangle: Folded Corner 20">
            <a:extLst>
              <a:ext uri="{FF2B5EF4-FFF2-40B4-BE49-F238E27FC236}">
                <a16:creationId xmlns:a16="http://schemas.microsoft.com/office/drawing/2014/main" id="{481BA780-50A1-460A-8786-E1CF718EDCF6}"/>
              </a:ext>
            </a:extLst>
          </p:cNvPr>
          <p:cNvSpPr/>
          <p:nvPr/>
        </p:nvSpPr>
        <p:spPr>
          <a:xfrm>
            <a:off x="9424644" y="2384982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cuatro</a:t>
            </a:r>
            <a:r>
              <a:rPr lang="en-US" sz="2800" b="1" dirty="0"/>
              <a:t> </a:t>
            </a:r>
          </a:p>
        </p:txBody>
      </p:sp>
      <p:sp>
        <p:nvSpPr>
          <p:cNvPr id="22" name="Rectangle: Folded Corner 21">
            <a:extLst>
              <a:ext uri="{FF2B5EF4-FFF2-40B4-BE49-F238E27FC236}">
                <a16:creationId xmlns:a16="http://schemas.microsoft.com/office/drawing/2014/main" id="{56E11D08-014C-4493-B57E-421EBE2212D8}"/>
              </a:ext>
            </a:extLst>
          </p:cNvPr>
          <p:cNvSpPr/>
          <p:nvPr/>
        </p:nvSpPr>
        <p:spPr>
          <a:xfrm>
            <a:off x="452485" y="4946423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cinco</a:t>
            </a:r>
            <a:endParaRPr lang="en-US" sz="2800" b="1" dirty="0"/>
          </a:p>
        </p:txBody>
      </p:sp>
      <p:sp>
        <p:nvSpPr>
          <p:cNvPr id="23" name="Rectangle: Folded Corner 22">
            <a:extLst>
              <a:ext uri="{FF2B5EF4-FFF2-40B4-BE49-F238E27FC236}">
                <a16:creationId xmlns:a16="http://schemas.microsoft.com/office/drawing/2014/main" id="{9DED0245-8951-4F11-B9B7-F532A96B54B7}"/>
              </a:ext>
            </a:extLst>
          </p:cNvPr>
          <p:cNvSpPr/>
          <p:nvPr/>
        </p:nvSpPr>
        <p:spPr>
          <a:xfrm>
            <a:off x="2714919" y="4946422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seis</a:t>
            </a:r>
          </a:p>
        </p:txBody>
      </p:sp>
      <p:sp>
        <p:nvSpPr>
          <p:cNvPr id="24" name="Rectangle: Folded Corner 23">
            <a:extLst>
              <a:ext uri="{FF2B5EF4-FFF2-40B4-BE49-F238E27FC236}">
                <a16:creationId xmlns:a16="http://schemas.microsoft.com/office/drawing/2014/main" id="{4DEC97D9-B3C1-4447-A4D2-AA7D29E35912}"/>
              </a:ext>
            </a:extLst>
          </p:cNvPr>
          <p:cNvSpPr/>
          <p:nvPr/>
        </p:nvSpPr>
        <p:spPr>
          <a:xfrm>
            <a:off x="4751502" y="4946422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siete</a:t>
            </a:r>
            <a:endParaRPr lang="en-US" sz="2800" b="1" dirty="0"/>
          </a:p>
        </p:txBody>
      </p:sp>
      <p:sp>
        <p:nvSpPr>
          <p:cNvPr id="25" name="Rectangle: Folded Corner 24">
            <a:extLst>
              <a:ext uri="{FF2B5EF4-FFF2-40B4-BE49-F238E27FC236}">
                <a16:creationId xmlns:a16="http://schemas.microsoft.com/office/drawing/2014/main" id="{CCB34370-4234-4AC8-92BB-7BA264ED9E0F}"/>
              </a:ext>
            </a:extLst>
          </p:cNvPr>
          <p:cNvSpPr/>
          <p:nvPr/>
        </p:nvSpPr>
        <p:spPr>
          <a:xfrm>
            <a:off x="7007256" y="4946422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ocho</a:t>
            </a:r>
            <a:endParaRPr lang="en-US" sz="2800" b="1" dirty="0"/>
          </a:p>
        </p:txBody>
      </p:sp>
      <p:sp>
        <p:nvSpPr>
          <p:cNvPr id="26" name="Rectangle: Folded Corner 25">
            <a:extLst>
              <a:ext uri="{FF2B5EF4-FFF2-40B4-BE49-F238E27FC236}">
                <a16:creationId xmlns:a16="http://schemas.microsoft.com/office/drawing/2014/main" id="{6E8C91A9-E2E7-4761-9B67-D512F879A74D}"/>
              </a:ext>
            </a:extLst>
          </p:cNvPr>
          <p:cNvSpPr/>
          <p:nvPr/>
        </p:nvSpPr>
        <p:spPr>
          <a:xfrm>
            <a:off x="9424643" y="4946421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nueve</a:t>
            </a:r>
            <a:r>
              <a:rPr lang="en-US" sz="2800" b="1" dirty="0"/>
              <a:t> </a:t>
            </a:r>
          </a:p>
        </p:txBody>
      </p:sp>
      <p:pic>
        <p:nvPicPr>
          <p:cNvPr id="27" name="audio">
            <a:hlinkClick r:id="" action="ppaction://media"/>
            <a:extLst>
              <a:ext uri="{FF2B5EF4-FFF2-40B4-BE49-F238E27FC236}">
                <a16:creationId xmlns:a16="http://schemas.microsoft.com/office/drawing/2014/main" id="{766CBF57-873C-49FD-8096-A2D2FA8C6D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52485" y="1196455"/>
            <a:ext cx="1424763" cy="10141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8" name="audio (1)">
            <a:hlinkClick r:id="" action="ppaction://media"/>
            <a:extLst>
              <a:ext uri="{FF2B5EF4-FFF2-40B4-BE49-F238E27FC236}">
                <a16:creationId xmlns:a16="http://schemas.microsoft.com/office/drawing/2014/main" id="{46FF42A7-0896-4786-A8B9-9CB39D63B3A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784970" y="1196455"/>
            <a:ext cx="1273252" cy="87248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9" name="audio (2)">
            <a:hlinkClick r:id="" action="ppaction://media"/>
            <a:extLst>
              <a:ext uri="{FF2B5EF4-FFF2-40B4-BE49-F238E27FC236}">
                <a16:creationId xmlns:a16="http://schemas.microsoft.com/office/drawing/2014/main" id="{7350C195-2FC9-4100-8409-F01B7A0BD4B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751502" y="1196455"/>
            <a:ext cx="1479177" cy="99559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0" name="audio (3)">
            <a:hlinkClick r:id="" action="ppaction://media"/>
            <a:extLst>
              <a:ext uri="{FF2B5EF4-FFF2-40B4-BE49-F238E27FC236}">
                <a16:creationId xmlns:a16="http://schemas.microsoft.com/office/drawing/2014/main" id="{6AAF8E2A-4AC4-46D5-A11B-E10B8EECE70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007256" y="1178288"/>
            <a:ext cx="1490391" cy="94281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1" name="audio (4)">
            <a:hlinkClick r:id="" action="ppaction://media"/>
            <a:extLst>
              <a:ext uri="{FF2B5EF4-FFF2-40B4-BE49-F238E27FC236}">
                <a16:creationId xmlns:a16="http://schemas.microsoft.com/office/drawing/2014/main" id="{860EFB05-C2C7-45B8-AC48-AFF6CF96E9E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424643" y="1196455"/>
            <a:ext cx="1469339" cy="85368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2" name="audio (5)">
            <a:hlinkClick r:id="" action="ppaction://media"/>
            <a:extLst>
              <a:ext uri="{FF2B5EF4-FFF2-40B4-BE49-F238E27FC236}">
                <a16:creationId xmlns:a16="http://schemas.microsoft.com/office/drawing/2014/main" id="{96B6DA4A-6D8E-47BF-A5A5-64A727BEDC4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90850" y="3772524"/>
            <a:ext cx="1348032" cy="87721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3" name="audio (6)">
            <a:hlinkClick r:id="" action="ppaction://media"/>
            <a:extLst>
              <a:ext uri="{FF2B5EF4-FFF2-40B4-BE49-F238E27FC236}">
                <a16:creationId xmlns:a16="http://schemas.microsoft.com/office/drawing/2014/main" id="{2A78C739-E26C-4508-9879-8A2BF668162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784971" y="3824177"/>
            <a:ext cx="1273252" cy="82556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4" name="audio (7)">
            <a:hlinkClick r:id="" action="ppaction://media"/>
            <a:extLst>
              <a:ext uri="{FF2B5EF4-FFF2-40B4-BE49-F238E27FC236}">
                <a16:creationId xmlns:a16="http://schemas.microsoft.com/office/drawing/2014/main" id="{3087D037-FD80-4CC3-8C7A-F675B508A19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751502" y="3779251"/>
            <a:ext cx="1479177" cy="87049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audio (8)">
            <a:hlinkClick r:id="" action="ppaction://media"/>
            <a:extLst>
              <a:ext uri="{FF2B5EF4-FFF2-40B4-BE49-F238E27FC236}">
                <a16:creationId xmlns:a16="http://schemas.microsoft.com/office/drawing/2014/main" id="{18B41596-8BCE-4C50-9A24-407E3EC3131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007256" y="3840476"/>
            <a:ext cx="1348033" cy="80926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audio (9)">
            <a:hlinkClick r:id="" action="ppaction://media"/>
            <a:extLst>
              <a:ext uri="{FF2B5EF4-FFF2-40B4-BE49-F238E27FC236}">
                <a16:creationId xmlns:a16="http://schemas.microsoft.com/office/drawing/2014/main" id="{EFFF94D1-1FBF-4B02-94F5-8D14C7039FD6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516140" y="3809385"/>
            <a:ext cx="1377841" cy="84035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ADE13C5-8C31-454C-A2D6-F7704D218CE4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7415" t="35797" r="18668" b="40257"/>
          <a:stretch/>
        </p:blipFill>
        <p:spPr>
          <a:xfrm>
            <a:off x="4058222" y="329955"/>
            <a:ext cx="2734592" cy="768373"/>
          </a:xfrm>
          <a:prstGeom prst="rect">
            <a:avLst/>
          </a:prstGeom>
        </p:spPr>
      </p:pic>
      <p:sp>
        <p:nvSpPr>
          <p:cNvPr id="42" name="Action Button: Blank 41">
            <a:hlinkClick r:id="rId24" action="ppaction://hlinksldjump" highlightClick="1"/>
            <a:extLst>
              <a:ext uri="{FF2B5EF4-FFF2-40B4-BE49-F238E27FC236}">
                <a16:creationId xmlns:a16="http://schemas.microsoft.com/office/drawing/2014/main" id="{F0E41F12-4B52-42D8-92C5-2A67754CA08C}"/>
              </a:ext>
            </a:extLst>
          </p:cNvPr>
          <p:cNvSpPr/>
          <p:nvPr/>
        </p:nvSpPr>
        <p:spPr>
          <a:xfrm>
            <a:off x="10893982" y="5855188"/>
            <a:ext cx="952107" cy="6622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Home </a:t>
            </a:r>
          </a:p>
        </p:txBody>
      </p:sp>
      <p:pic>
        <p:nvPicPr>
          <p:cNvPr id="2" name="وسائط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90850" y="2302822"/>
            <a:ext cx="1433224" cy="100595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وسائط1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754673" y="2365623"/>
            <a:ext cx="1542969" cy="85533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وسائط1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751502" y="2327186"/>
            <a:ext cx="1542969" cy="93220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وسائط1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123019" y="2476549"/>
            <a:ext cx="1232270" cy="69938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وسائط1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436611" y="2310436"/>
            <a:ext cx="1445402" cy="108012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وسائط16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90850" y="4840668"/>
            <a:ext cx="1547698" cy="93220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9" name="وسائط1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759442" y="4896674"/>
            <a:ext cx="1324307" cy="89138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0" name="وسائط18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751502" y="5014481"/>
            <a:ext cx="1445402" cy="84070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1" name="وسائط19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034733" y="4987421"/>
            <a:ext cx="1213221" cy="75963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3" name="وسائط20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539987" y="4987421"/>
            <a:ext cx="1330145" cy="75963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0057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3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3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9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7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1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14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7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0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6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0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9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14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07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8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809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96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A4921E-8495-45C4-8EE3-A72ADB949B30}"/>
              </a:ext>
            </a:extLst>
          </p:cNvPr>
          <p:cNvSpPr/>
          <p:nvPr/>
        </p:nvSpPr>
        <p:spPr>
          <a:xfrm>
            <a:off x="452487" y="1263195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FF2544-4913-42EB-81ED-999F4BC7D235}"/>
              </a:ext>
            </a:extLst>
          </p:cNvPr>
          <p:cNvSpPr/>
          <p:nvPr/>
        </p:nvSpPr>
        <p:spPr>
          <a:xfrm>
            <a:off x="9424644" y="3824634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9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5E8B18-9887-4E92-982A-2E200EE38843}"/>
              </a:ext>
            </a:extLst>
          </p:cNvPr>
          <p:cNvSpPr/>
          <p:nvPr/>
        </p:nvSpPr>
        <p:spPr>
          <a:xfrm>
            <a:off x="7007256" y="3824634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8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7E652AE-688A-49C2-90E1-2E6113704F5A}"/>
              </a:ext>
            </a:extLst>
          </p:cNvPr>
          <p:cNvSpPr/>
          <p:nvPr/>
        </p:nvSpPr>
        <p:spPr>
          <a:xfrm>
            <a:off x="4751502" y="3824634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7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8C619C9-E7EC-49DB-AFB9-09F7165ABB45}"/>
              </a:ext>
            </a:extLst>
          </p:cNvPr>
          <p:cNvSpPr/>
          <p:nvPr/>
        </p:nvSpPr>
        <p:spPr>
          <a:xfrm>
            <a:off x="2714919" y="3824634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B159117-2353-4688-A818-953D40337E40}"/>
              </a:ext>
            </a:extLst>
          </p:cNvPr>
          <p:cNvSpPr/>
          <p:nvPr/>
        </p:nvSpPr>
        <p:spPr>
          <a:xfrm>
            <a:off x="452485" y="3824634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A893FD-DB8B-4E0B-A121-7049BA2E6D59}"/>
              </a:ext>
            </a:extLst>
          </p:cNvPr>
          <p:cNvSpPr/>
          <p:nvPr/>
        </p:nvSpPr>
        <p:spPr>
          <a:xfrm>
            <a:off x="9424645" y="1246698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26B40BB-C555-4A55-87FA-74AAA7D29A82}"/>
              </a:ext>
            </a:extLst>
          </p:cNvPr>
          <p:cNvSpPr/>
          <p:nvPr/>
        </p:nvSpPr>
        <p:spPr>
          <a:xfrm>
            <a:off x="7007258" y="1246698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CA5CD5-D33C-4A4D-A858-121E896FB045}"/>
              </a:ext>
            </a:extLst>
          </p:cNvPr>
          <p:cNvSpPr/>
          <p:nvPr/>
        </p:nvSpPr>
        <p:spPr>
          <a:xfrm>
            <a:off x="4751503" y="1246698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9987309-3D45-463D-A593-2569B893E527}"/>
              </a:ext>
            </a:extLst>
          </p:cNvPr>
          <p:cNvSpPr/>
          <p:nvPr/>
        </p:nvSpPr>
        <p:spPr>
          <a:xfrm>
            <a:off x="2714920" y="1246698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16" name="Rectangle: Folded Corner 15">
            <a:extLst>
              <a:ext uri="{FF2B5EF4-FFF2-40B4-BE49-F238E27FC236}">
                <a16:creationId xmlns:a16="http://schemas.microsoft.com/office/drawing/2014/main" id="{26CDABA4-973F-4430-A5E0-8B9F40164EAC}"/>
              </a:ext>
            </a:extLst>
          </p:cNvPr>
          <p:cNvSpPr/>
          <p:nvPr/>
        </p:nvSpPr>
        <p:spPr>
          <a:xfrm>
            <a:off x="452486" y="2384984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sifr</a:t>
            </a:r>
            <a:endParaRPr lang="en-US" sz="2800" b="1" dirty="0"/>
          </a:p>
        </p:txBody>
      </p:sp>
      <p:sp>
        <p:nvSpPr>
          <p:cNvPr id="17" name="Rectangle: Folded Corner 16">
            <a:extLst>
              <a:ext uri="{FF2B5EF4-FFF2-40B4-BE49-F238E27FC236}">
                <a16:creationId xmlns:a16="http://schemas.microsoft.com/office/drawing/2014/main" id="{D859EA6E-5015-485C-ADAB-C8EAD5C4F3AA}"/>
              </a:ext>
            </a:extLst>
          </p:cNvPr>
          <p:cNvSpPr/>
          <p:nvPr/>
        </p:nvSpPr>
        <p:spPr>
          <a:xfrm>
            <a:off x="2714920" y="2384983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wahid</a:t>
            </a:r>
            <a:endParaRPr lang="en-US" sz="2800" b="1" dirty="0"/>
          </a:p>
        </p:txBody>
      </p:sp>
      <p:sp>
        <p:nvSpPr>
          <p:cNvPr id="18" name="Rectangle: Folded Corner 17">
            <a:extLst>
              <a:ext uri="{FF2B5EF4-FFF2-40B4-BE49-F238E27FC236}">
                <a16:creationId xmlns:a16="http://schemas.microsoft.com/office/drawing/2014/main" id="{2484A3CB-F7C2-4A2A-858E-CB4DC81165D5}"/>
              </a:ext>
            </a:extLst>
          </p:cNvPr>
          <p:cNvSpPr/>
          <p:nvPr/>
        </p:nvSpPr>
        <p:spPr>
          <a:xfrm>
            <a:off x="4751503" y="2384983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ithnan</a:t>
            </a:r>
            <a:endParaRPr lang="en-US" sz="2800" b="1" dirty="0"/>
          </a:p>
        </p:txBody>
      </p:sp>
      <p:sp>
        <p:nvSpPr>
          <p:cNvPr id="19" name="Rectangle: Folded Corner 18">
            <a:extLst>
              <a:ext uri="{FF2B5EF4-FFF2-40B4-BE49-F238E27FC236}">
                <a16:creationId xmlns:a16="http://schemas.microsoft.com/office/drawing/2014/main" id="{B751FB5B-0EB6-4F3A-A2F7-182493623DDC}"/>
              </a:ext>
            </a:extLst>
          </p:cNvPr>
          <p:cNvSpPr/>
          <p:nvPr/>
        </p:nvSpPr>
        <p:spPr>
          <a:xfrm>
            <a:off x="7007257" y="2384983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/>
              <a:t>thlatha</a:t>
            </a:r>
            <a:endParaRPr lang="en-US" sz="2700" b="1" dirty="0"/>
          </a:p>
        </p:txBody>
      </p:sp>
      <p:sp>
        <p:nvSpPr>
          <p:cNvPr id="20" name="Rectangle: Folded Corner 19">
            <a:extLst>
              <a:ext uri="{FF2B5EF4-FFF2-40B4-BE49-F238E27FC236}">
                <a16:creationId xmlns:a16="http://schemas.microsoft.com/office/drawing/2014/main" id="{1268CD09-F10C-4299-BE42-5F3460FE3104}"/>
              </a:ext>
            </a:extLst>
          </p:cNvPr>
          <p:cNvSpPr/>
          <p:nvPr/>
        </p:nvSpPr>
        <p:spPr>
          <a:xfrm>
            <a:off x="9424644" y="2384982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/>
              <a:t>Arba’a</a:t>
            </a:r>
            <a:r>
              <a:rPr lang="en-US" sz="2700" b="1" dirty="0"/>
              <a:t> </a:t>
            </a:r>
          </a:p>
        </p:txBody>
      </p:sp>
      <p:sp>
        <p:nvSpPr>
          <p:cNvPr id="21" name="Rectangle: Folded Corner 20">
            <a:extLst>
              <a:ext uri="{FF2B5EF4-FFF2-40B4-BE49-F238E27FC236}">
                <a16:creationId xmlns:a16="http://schemas.microsoft.com/office/drawing/2014/main" id="{EF3C3C1A-EC10-4FCE-AC94-1FF4623EAE1A}"/>
              </a:ext>
            </a:extLst>
          </p:cNvPr>
          <p:cNvSpPr/>
          <p:nvPr/>
        </p:nvSpPr>
        <p:spPr>
          <a:xfrm>
            <a:off x="452485" y="4946423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khmsa</a:t>
            </a:r>
            <a:endParaRPr lang="en-US" sz="2000" b="1" dirty="0"/>
          </a:p>
        </p:txBody>
      </p:sp>
      <p:sp>
        <p:nvSpPr>
          <p:cNvPr id="22" name="Rectangle: Folded Corner 21">
            <a:extLst>
              <a:ext uri="{FF2B5EF4-FFF2-40B4-BE49-F238E27FC236}">
                <a16:creationId xmlns:a16="http://schemas.microsoft.com/office/drawing/2014/main" id="{2BDE8F16-2347-427E-A0A3-72DAF53296DC}"/>
              </a:ext>
            </a:extLst>
          </p:cNvPr>
          <p:cNvSpPr/>
          <p:nvPr/>
        </p:nvSpPr>
        <p:spPr>
          <a:xfrm>
            <a:off x="2714919" y="4946422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sitta</a:t>
            </a:r>
            <a:endParaRPr lang="en-US" sz="2800" b="1" dirty="0"/>
          </a:p>
        </p:txBody>
      </p:sp>
      <p:sp>
        <p:nvSpPr>
          <p:cNvPr id="23" name="Rectangle: Folded Corner 22">
            <a:extLst>
              <a:ext uri="{FF2B5EF4-FFF2-40B4-BE49-F238E27FC236}">
                <a16:creationId xmlns:a16="http://schemas.microsoft.com/office/drawing/2014/main" id="{BA63629C-0244-4508-8B13-BFBEB7EA1E56}"/>
              </a:ext>
            </a:extLst>
          </p:cNvPr>
          <p:cNvSpPr/>
          <p:nvPr/>
        </p:nvSpPr>
        <p:spPr>
          <a:xfrm>
            <a:off x="4751502" y="4946422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/>
              <a:t>saba</a:t>
            </a:r>
            <a:r>
              <a:rPr lang="en-US" sz="2500" b="1" dirty="0"/>
              <a:t> 'a</a:t>
            </a:r>
          </a:p>
        </p:txBody>
      </p:sp>
      <p:sp>
        <p:nvSpPr>
          <p:cNvPr id="24" name="Rectangle: Folded Corner 23">
            <a:extLst>
              <a:ext uri="{FF2B5EF4-FFF2-40B4-BE49-F238E27FC236}">
                <a16:creationId xmlns:a16="http://schemas.microsoft.com/office/drawing/2014/main" id="{DC979D6C-CFA9-4F25-93A2-9BA73967F59C}"/>
              </a:ext>
            </a:extLst>
          </p:cNvPr>
          <p:cNvSpPr/>
          <p:nvPr/>
        </p:nvSpPr>
        <p:spPr>
          <a:xfrm>
            <a:off x="7007256" y="4946422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/>
              <a:t>thmneya</a:t>
            </a:r>
            <a:endParaRPr lang="en-US" sz="2100" b="1" dirty="0"/>
          </a:p>
        </p:txBody>
      </p:sp>
      <p:sp>
        <p:nvSpPr>
          <p:cNvPr id="25" name="Rectangle: Folded Corner 24">
            <a:extLst>
              <a:ext uri="{FF2B5EF4-FFF2-40B4-BE49-F238E27FC236}">
                <a16:creationId xmlns:a16="http://schemas.microsoft.com/office/drawing/2014/main" id="{EA902758-5BF2-4087-BC87-413E4761D6A6}"/>
              </a:ext>
            </a:extLst>
          </p:cNvPr>
          <p:cNvSpPr/>
          <p:nvPr/>
        </p:nvSpPr>
        <p:spPr>
          <a:xfrm>
            <a:off x="9424643" y="4946421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tis'a</a:t>
            </a:r>
            <a:endParaRPr lang="en-US" sz="2800" b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9FA520B-6234-4354-AA1B-FD33E17F777C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2048" t="15383" r="3649" b="12568"/>
          <a:stretch/>
        </p:blipFill>
        <p:spPr>
          <a:xfrm>
            <a:off x="4062952" y="281788"/>
            <a:ext cx="2630078" cy="908461"/>
          </a:xfrm>
          <a:prstGeom prst="rect">
            <a:avLst/>
          </a:prstGeom>
        </p:spPr>
      </p:pic>
      <p:sp>
        <p:nvSpPr>
          <p:cNvPr id="41" name="Action Button: Blank 40">
            <a:hlinkClick r:id="rId23" action="ppaction://hlinksldjump" highlightClick="1"/>
            <a:extLst>
              <a:ext uri="{FF2B5EF4-FFF2-40B4-BE49-F238E27FC236}">
                <a16:creationId xmlns:a16="http://schemas.microsoft.com/office/drawing/2014/main" id="{E13E9AEC-9A34-48E5-93F3-268F4DFCB239}"/>
              </a:ext>
            </a:extLst>
          </p:cNvPr>
          <p:cNvSpPr/>
          <p:nvPr/>
        </p:nvSpPr>
        <p:spPr>
          <a:xfrm>
            <a:off x="10912180" y="5855189"/>
            <a:ext cx="952107" cy="6622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Home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22EF5E-5D89-4D58-B5F3-8C3243DEAA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42261" y="1107519"/>
            <a:ext cx="1484109" cy="110306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B34BEC-922F-41A9-89EB-F49BC112DE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714920" y="1123855"/>
            <a:ext cx="1432481" cy="105167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8808FD-9AD4-428A-B88F-677325900BF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4751502" y="1180973"/>
            <a:ext cx="1690671" cy="90444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7262F2-C152-4789-85FF-4122110A07D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994891" y="1108577"/>
            <a:ext cx="1648047" cy="104924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5B22EA-6D41-4F07-8D00-286B5A603CE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505508" y="1107519"/>
            <a:ext cx="1267168" cy="106801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ED7E44-00C6-457F-9233-969B57601BE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42261" y="3824634"/>
            <a:ext cx="1348033" cy="8536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91F4AB-F1A2-45BE-B35F-24551D42DCE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689106" y="3772524"/>
            <a:ext cx="1484107" cy="87721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3847F1-078B-473B-A4B6-6B4C5567434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4833009" y="3759410"/>
            <a:ext cx="1266526" cy="93709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3F3DD6-F2B1-4B16-BB2A-46A5238A453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965013" y="3657603"/>
            <a:ext cx="1594153" cy="118775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83B58E-5310-4B3F-8380-11ABCBFDC342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304437" y="3688631"/>
            <a:ext cx="1669310" cy="112569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6" name="وسائط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42261" y="2401007"/>
            <a:ext cx="1321847" cy="86596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7" name="وسائط2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689106" y="2367794"/>
            <a:ext cx="1657959" cy="105663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8" name="وسائط2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4814780" y="2416883"/>
            <a:ext cx="1380716" cy="88278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9" name="وسائط2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999400" y="2364410"/>
            <a:ext cx="1466191" cy="88278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0" name="وسائط2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505508" y="2401007"/>
            <a:ext cx="1348033" cy="87721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1" name="وسائط26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00105" y="5055411"/>
            <a:ext cx="1432344" cy="68520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2" name="وسائط2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761963" y="4946421"/>
            <a:ext cx="1300989" cy="79419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3" name="وسائط28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4656156" y="4841709"/>
            <a:ext cx="1782757" cy="108665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4" name="وسائط29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070909" y="4900654"/>
            <a:ext cx="1323172" cy="9331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وسائط30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463352" y="4882212"/>
            <a:ext cx="1432344" cy="105227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5042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1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3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63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446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67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49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794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77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05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88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19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35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36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44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367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349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379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377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05D392B-EC74-46D4-9DB4-7E6AB4EA4084}"/>
              </a:ext>
            </a:extLst>
          </p:cNvPr>
          <p:cNvSpPr/>
          <p:nvPr/>
        </p:nvSpPr>
        <p:spPr>
          <a:xfrm>
            <a:off x="452487" y="1310330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78FADB-888E-4943-952C-F0244C2FA913}"/>
              </a:ext>
            </a:extLst>
          </p:cNvPr>
          <p:cNvSpPr/>
          <p:nvPr/>
        </p:nvSpPr>
        <p:spPr>
          <a:xfrm>
            <a:off x="9424644" y="3871769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9</a:t>
            </a:r>
            <a:endParaRPr lang="en-US" b="1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ABD975D-CD4F-4CD6-BC1D-FF3C42868011}"/>
              </a:ext>
            </a:extLst>
          </p:cNvPr>
          <p:cNvSpPr/>
          <p:nvPr/>
        </p:nvSpPr>
        <p:spPr>
          <a:xfrm>
            <a:off x="7007256" y="3871769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8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8D5A256-6078-4AEA-9F2E-78259F056402}"/>
              </a:ext>
            </a:extLst>
          </p:cNvPr>
          <p:cNvSpPr/>
          <p:nvPr/>
        </p:nvSpPr>
        <p:spPr>
          <a:xfrm>
            <a:off x="4751502" y="3871769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7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B3BDC63-6BAF-4946-8729-E16CA07B79DD}"/>
              </a:ext>
            </a:extLst>
          </p:cNvPr>
          <p:cNvSpPr/>
          <p:nvPr/>
        </p:nvSpPr>
        <p:spPr>
          <a:xfrm>
            <a:off x="2714919" y="3871769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115E1C5-8168-4E2D-9565-7AB8B540E127}"/>
              </a:ext>
            </a:extLst>
          </p:cNvPr>
          <p:cNvSpPr/>
          <p:nvPr/>
        </p:nvSpPr>
        <p:spPr>
          <a:xfrm>
            <a:off x="452485" y="3871769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095D732-D2D1-432B-811D-5374F0ED0018}"/>
              </a:ext>
            </a:extLst>
          </p:cNvPr>
          <p:cNvSpPr/>
          <p:nvPr/>
        </p:nvSpPr>
        <p:spPr>
          <a:xfrm>
            <a:off x="9424645" y="1293833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825D0FE-0F11-402E-8B94-3F2C16D53261}"/>
              </a:ext>
            </a:extLst>
          </p:cNvPr>
          <p:cNvSpPr/>
          <p:nvPr/>
        </p:nvSpPr>
        <p:spPr>
          <a:xfrm>
            <a:off x="7007258" y="1293833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A17EAE3-7CA9-4DF4-8DB0-66FC8DC19854}"/>
              </a:ext>
            </a:extLst>
          </p:cNvPr>
          <p:cNvSpPr/>
          <p:nvPr/>
        </p:nvSpPr>
        <p:spPr>
          <a:xfrm>
            <a:off x="4751503" y="1293833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0A55165-C6E3-4180-9EB3-316B1FD27514}"/>
              </a:ext>
            </a:extLst>
          </p:cNvPr>
          <p:cNvSpPr/>
          <p:nvPr/>
        </p:nvSpPr>
        <p:spPr>
          <a:xfrm>
            <a:off x="2714920" y="1293833"/>
            <a:ext cx="1348033" cy="772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  <a:endParaRPr lang="en-US" sz="2800" b="1" dirty="0"/>
          </a:p>
        </p:txBody>
      </p:sp>
      <p:sp>
        <p:nvSpPr>
          <p:cNvPr id="41" name="Rectangle: Folded Corner 40">
            <a:extLst>
              <a:ext uri="{FF2B5EF4-FFF2-40B4-BE49-F238E27FC236}">
                <a16:creationId xmlns:a16="http://schemas.microsoft.com/office/drawing/2014/main" id="{E19324E2-327C-43C6-A194-A379393B5104}"/>
              </a:ext>
            </a:extLst>
          </p:cNvPr>
          <p:cNvSpPr/>
          <p:nvPr/>
        </p:nvSpPr>
        <p:spPr>
          <a:xfrm>
            <a:off x="452486" y="2432119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  </a:t>
            </a:r>
            <a:r>
              <a:rPr lang="en-US" sz="3600" b="1" dirty="0" err="1"/>
              <a:t>líng</a:t>
            </a:r>
            <a:endParaRPr lang="en-US" sz="2800" b="1" dirty="0"/>
          </a:p>
        </p:txBody>
      </p:sp>
      <p:sp>
        <p:nvSpPr>
          <p:cNvPr id="42" name="Rectangle: Folded Corner 41">
            <a:extLst>
              <a:ext uri="{FF2B5EF4-FFF2-40B4-BE49-F238E27FC236}">
                <a16:creationId xmlns:a16="http://schemas.microsoft.com/office/drawing/2014/main" id="{D622041D-51C5-40E2-AA58-1FC6E69B4B9C}"/>
              </a:ext>
            </a:extLst>
          </p:cNvPr>
          <p:cNvSpPr/>
          <p:nvPr/>
        </p:nvSpPr>
        <p:spPr>
          <a:xfrm>
            <a:off x="2714920" y="2432118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/>
              <a:t>yī</a:t>
            </a:r>
            <a:endParaRPr lang="en-US" sz="3500" b="1" dirty="0"/>
          </a:p>
        </p:txBody>
      </p:sp>
      <p:sp>
        <p:nvSpPr>
          <p:cNvPr id="43" name="Rectangle: Folded Corner 42">
            <a:extLst>
              <a:ext uri="{FF2B5EF4-FFF2-40B4-BE49-F238E27FC236}">
                <a16:creationId xmlns:a16="http://schemas.microsoft.com/office/drawing/2014/main" id="{71C37E6B-134F-4C9D-8073-9B69CFB3D242}"/>
              </a:ext>
            </a:extLst>
          </p:cNvPr>
          <p:cNvSpPr/>
          <p:nvPr/>
        </p:nvSpPr>
        <p:spPr>
          <a:xfrm>
            <a:off x="4751503" y="2432118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liǎng</a:t>
            </a:r>
            <a:endParaRPr lang="en-US" sz="2400" b="1" dirty="0"/>
          </a:p>
        </p:txBody>
      </p:sp>
      <p:sp>
        <p:nvSpPr>
          <p:cNvPr id="44" name="Rectangle: Folded Corner 43">
            <a:extLst>
              <a:ext uri="{FF2B5EF4-FFF2-40B4-BE49-F238E27FC236}">
                <a16:creationId xmlns:a16="http://schemas.microsoft.com/office/drawing/2014/main" id="{5E15779F-EEFD-423E-BD6D-02FF7F788C5A}"/>
              </a:ext>
            </a:extLst>
          </p:cNvPr>
          <p:cNvSpPr/>
          <p:nvPr/>
        </p:nvSpPr>
        <p:spPr>
          <a:xfrm>
            <a:off x="7007257" y="2432118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sān</a:t>
            </a:r>
            <a:endParaRPr lang="en-US" sz="2500" b="1" dirty="0"/>
          </a:p>
        </p:txBody>
      </p:sp>
      <p:sp>
        <p:nvSpPr>
          <p:cNvPr id="45" name="Rectangle: Folded Corner 44">
            <a:extLst>
              <a:ext uri="{FF2B5EF4-FFF2-40B4-BE49-F238E27FC236}">
                <a16:creationId xmlns:a16="http://schemas.microsoft.com/office/drawing/2014/main" id="{F29D5C67-ACB6-4B1D-AD1B-6041D895447C}"/>
              </a:ext>
            </a:extLst>
          </p:cNvPr>
          <p:cNvSpPr/>
          <p:nvPr/>
        </p:nvSpPr>
        <p:spPr>
          <a:xfrm>
            <a:off x="9424644" y="2432117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sì</a:t>
            </a:r>
            <a:endParaRPr lang="en-US" b="1" dirty="0"/>
          </a:p>
        </p:txBody>
      </p:sp>
      <p:sp>
        <p:nvSpPr>
          <p:cNvPr id="46" name="Rectangle: Folded Corner 45">
            <a:extLst>
              <a:ext uri="{FF2B5EF4-FFF2-40B4-BE49-F238E27FC236}">
                <a16:creationId xmlns:a16="http://schemas.microsoft.com/office/drawing/2014/main" id="{6C0FA3C8-60B0-4286-864C-8C0968771CD5}"/>
              </a:ext>
            </a:extLst>
          </p:cNvPr>
          <p:cNvSpPr/>
          <p:nvPr/>
        </p:nvSpPr>
        <p:spPr>
          <a:xfrm>
            <a:off x="452485" y="4993558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wǔ</a:t>
            </a:r>
            <a:endParaRPr lang="en-US" sz="2800" b="1" dirty="0"/>
          </a:p>
        </p:txBody>
      </p:sp>
      <p:sp>
        <p:nvSpPr>
          <p:cNvPr id="47" name="Rectangle: Folded Corner 46">
            <a:extLst>
              <a:ext uri="{FF2B5EF4-FFF2-40B4-BE49-F238E27FC236}">
                <a16:creationId xmlns:a16="http://schemas.microsoft.com/office/drawing/2014/main" id="{D00BD9E7-ECB7-499F-905D-F4F7F0A4259F}"/>
              </a:ext>
            </a:extLst>
          </p:cNvPr>
          <p:cNvSpPr/>
          <p:nvPr/>
        </p:nvSpPr>
        <p:spPr>
          <a:xfrm>
            <a:off x="2714919" y="4993557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lìu</a:t>
            </a:r>
            <a:endParaRPr lang="en-US" b="1" dirty="0"/>
          </a:p>
        </p:txBody>
      </p:sp>
      <p:sp>
        <p:nvSpPr>
          <p:cNvPr id="48" name="Rectangle: Folded Corner 47">
            <a:extLst>
              <a:ext uri="{FF2B5EF4-FFF2-40B4-BE49-F238E27FC236}">
                <a16:creationId xmlns:a16="http://schemas.microsoft.com/office/drawing/2014/main" id="{8FE7E904-88EF-42CA-80C4-516F95B49939}"/>
              </a:ext>
            </a:extLst>
          </p:cNvPr>
          <p:cNvSpPr/>
          <p:nvPr/>
        </p:nvSpPr>
        <p:spPr>
          <a:xfrm>
            <a:off x="4751502" y="4993557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qī</a:t>
            </a:r>
            <a:endParaRPr lang="en-US" sz="1400" b="1" dirty="0"/>
          </a:p>
        </p:txBody>
      </p:sp>
      <p:sp>
        <p:nvSpPr>
          <p:cNvPr id="49" name="Rectangle: Folded Corner 48">
            <a:extLst>
              <a:ext uri="{FF2B5EF4-FFF2-40B4-BE49-F238E27FC236}">
                <a16:creationId xmlns:a16="http://schemas.microsoft.com/office/drawing/2014/main" id="{B8451E90-3E02-4AFE-8E3A-06D74723361F}"/>
              </a:ext>
            </a:extLst>
          </p:cNvPr>
          <p:cNvSpPr/>
          <p:nvPr/>
        </p:nvSpPr>
        <p:spPr>
          <a:xfrm>
            <a:off x="7007256" y="4993557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bā</a:t>
            </a:r>
            <a:endParaRPr lang="en-US" sz="2100" b="1" dirty="0"/>
          </a:p>
        </p:txBody>
      </p:sp>
      <p:sp>
        <p:nvSpPr>
          <p:cNvPr id="50" name="Rectangle: Folded Corner 49">
            <a:extLst>
              <a:ext uri="{FF2B5EF4-FFF2-40B4-BE49-F238E27FC236}">
                <a16:creationId xmlns:a16="http://schemas.microsoft.com/office/drawing/2014/main" id="{F3955786-1F42-404A-9E3C-D2C9F1963561}"/>
              </a:ext>
            </a:extLst>
          </p:cNvPr>
          <p:cNvSpPr/>
          <p:nvPr/>
        </p:nvSpPr>
        <p:spPr>
          <a:xfrm>
            <a:off x="9424643" y="4993556"/>
            <a:ext cx="1348033" cy="8416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jiǔ</a:t>
            </a:r>
            <a:endParaRPr lang="en-US" dirty="0"/>
          </a:p>
        </p:txBody>
      </p:sp>
      <p:pic>
        <p:nvPicPr>
          <p:cNvPr id="67" name="00_mandarin">
            <a:hlinkClick r:id="" action="ppaction://media"/>
            <a:extLst>
              <a:ext uri="{FF2B5EF4-FFF2-40B4-BE49-F238E27FC236}">
                <a16:creationId xmlns:a16="http://schemas.microsoft.com/office/drawing/2014/main" id="{1B9873C2-2B9E-4C34-AFD9-19C9C302F2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17589" y="1136637"/>
            <a:ext cx="1558206" cy="108739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8" name="01_mandarin">
            <a:hlinkClick r:id="" action="ppaction://media"/>
            <a:extLst>
              <a:ext uri="{FF2B5EF4-FFF2-40B4-BE49-F238E27FC236}">
                <a16:creationId xmlns:a16="http://schemas.microsoft.com/office/drawing/2014/main" id="{E676FE42-0138-4F10-A8C2-47B7FA42A95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708242" y="1246119"/>
            <a:ext cx="1354709" cy="90142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9" name="02-2_mandarin">
            <a:hlinkClick r:id="" action="ppaction://media"/>
            <a:extLst>
              <a:ext uri="{FF2B5EF4-FFF2-40B4-BE49-F238E27FC236}">
                <a16:creationId xmlns:a16="http://schemas.microsoft.com/office/drawing/2014/main" id="{11AE3812-3347-4459-9B50-5EA39C5E72B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751501" y="1310329"/>
            <a:ext cx="1348033" cy="83720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0" name="03_mandarin">
            <a:hlinkClick r:id="" action="ppaction://media"/>
            <a:extLst>
              <a:ext uri="{FF2B5EF4-FFF2-40B4-BE49-F238E27FC236}">
                <a16:creationId xmlns:a16="http://schemas.microsoft.com/office/drawing/2014/main" id="{7C2A7ADE-359E-47B8-B174-B60A21F87BA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049989" y="1187929"/>
            <a:ext cx="1424200" cy="10178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1" name="04_mandarin">
            <a:hlinkClick r:id="" action="ppaction://media"/>
            <a:extLst>
              <a:ext uri="{FF2B5EF4-FFF2-40B4-BE49-F238E27FC236}">
                <a16:creationId xmlns:a16="http://schemas.microsoft.com/office/drawing/2014/main" id="{375D655E-3858-4F29-A516-559B182A125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424642" y="1270321"/>
            <a:ext cx="1348034" cy="87721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2" name="05_mandarin">
            <a:hlinkClick r:id="" action="ppaction://media"/>
            <a:extLst>
              <a:ext uri="{FF2B5EF4-FFF2-40B4-BE49-F238E27FC236}">
                <a16:creationId xmlns:a16="http://schemas.microsoft.com/office/drawing/2014/main" id="{16CF037E-4A9F-4595-B4D0-E71A602AEB0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52485" y="3896211"/>
            <a:ext cx="1348033" cy="74855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3" name="06_mandarin">
            <a:hlinkClick r:id="" action="ppaction://media"/>
            <a:extLst>
              <a:ext uri="{FF2B5EF4-FFF2-40B4-BE49-F238E27FC236}">
                <a16:creationId xmlns:a16="http://schemas.microsoft.com/office/drawing/2014/main" id="{1945E7C6-5D56-4643-9A4D-DCCFA62643C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714919" y="3871770"/>
            <a:ext cx="1348032" cy="77299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4" name="07_mandarin">
            <a:hlinkClick r:id="" action="ppaction://media"/>
            <a:extLst>
              <a:ext uri="{FF2B5EF4-FFF2-40B4-BE49-F238E27FC236}">
                <a16:creationId xmlns:a16="http://schemas.microsoft.com/office/drawing/2014/main" id="{FA9496AE-74BD-4578-B17E-C3DC8A5F902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837814" y="3878407"/>
            <a:ext cx="1261719" cy="76635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5" name="08_mandarin">
            <a:hlinkClick r:id="" action="ppaction://media"/>
            <a:extLst>
              <a:ext uri="{FF2B5EF4-FFF2-40B4-BE49-F238E27FC236}">
                <a16:creationId xmlns:a16="http://schemas.microsoft.com/office/drawing/2014/main" id="{51B41259-D682-4205-A9CB-F85E779677A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109439" y="3819659"/>
            <a:ext cx="1305299" cy="87721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6" name="09_mandarin">
            <a:hlinkClick r:id="" action="ppaction://media"/>
            <a:extLst>
              <a:ext uri="{FF2B5EF4-FFF2-40B4-BE49-F238E27FC236}">
                <a16:creationId xmlns:a16="http://schemas.microsoft.com/office/drawing/2014/main" id="{9C69FF98-A095-45C9-8202-4F1632670BB1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511597" y="3819658"/>
            <a:ext cx="1261079" cy="87721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91F0C673-0745-4FED-9F79-B450AF8FE5DD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3425" t="37496" r="56448" b="35687"/>
          <a:stretch/>
        </p:blipFill>
        <p:spPr>
          <a:xfrm>
            <a:off x="3825604" y="323771"/>
            <a:ext cx="2979133" cy="841639"/>
          </a:xfrm>
          <a:prstGeom prst="rect">
            <a:avLst/>
          </a:prstGeom>
        </p:spPr>
      </p:pic>
      <p:sp>
        <p:nvSpPr>
          <p:cNvPr id="80" name="Action Button: Blank 79">
            <a:hlinkClick r:id="rId24" action="ppaction://hlinksldjump" highlightClick="1"/>
            <a:extLst>
              <a:ext uri="{FF2B5EF4-FFF2-40B4-BE49-F238E27FC236}">
                <a16:creationId xmlns:a16="http://schemas.microsoft.com/office/drawing/2014/main" id="{FB28E427-E794-40AA-A4CD-CDFF1545018D}"/>
              </a:ext>
            </a:extLst>
          </p:cNvPr>
          <p:cNvSpPr/>
          <p:nvPr/>
        </p:nvSpPr>
        <p:spPr>
          <a:xfrm>
            <a:off x="10889923" y="5835195"/>
            <a:ext cx="952107" cy="6622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Home</a:t>
            </a:r>
            <a:r>
              <a:rPr lang="en-US" sz="1600" dirty="0"/>
              <a:t> </a:t>
            </a:r>
          </a:p>
        </p:txBody>
      </p:sp>
      <p:pic>
        <p:nvPicPr>
          <p:cNvPr id="2" name="وسائط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64984" y="2446536"/>
            <a:ext cx="1461386" cy="8128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وسائط3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708240" y="2432117"/>
            <a:ext cx="1607147" cy="8128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وسائط3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751501" y="2432117"/>
            <a:ext cx="1461386" cy="88695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وسائط3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109439" y="2415621"/>
            <a:ext cx="1267053" cy="88624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وسائط3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568075" y="2415620"/>
            <a:ext cx="1321848" cy="97391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وسائط36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64984" y="5062199"/>
            <a:ext cx="1163639" cy="75459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وسائط3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669126" y="4920569"/>
            <a:ext cx="1547699" cy="103785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وسائط38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910944" y="4948241"/>
            <a:ext cx="1301943" cy="88695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وسائط39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953350" y="4996020"/>
            <a:ext cx="1461388" cy="88695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وسائط40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477872" y="5024567"/>
            <a:ext cx="1328528" cy="79223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0421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49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44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462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27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14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97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940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097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731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280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2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9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0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9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0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7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12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EE6B48-3B46-4678-86BA-6C7C2D24F15D}"/>
              </a:ext>
            </a:extLst>
          </p:cNvPr>
          <p:cNvSpPr txBox="1"/>
          <p:nvPr/>
        </p:nvSpPr>
        <p:spPr>
          <a:xfrm>
            <a:off x="1369387" y="3429000"/>
            <a:ext cx="80149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 hope you learned how to say the numbers in these 4 languages, and hope you enjoyed my presentation. </a:t>
            </a:r>
          </a:p>
        </p:txBody>
      </p:sp>
      <p:sp>
        <p:nvSpPr>
          <p:cNvPr id="7" name="Action Button: Blank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B13A9E4-5A67-4826-95DB-9BE4F080AFA9}"/>
              </a:ext>
            </a:extLst>
          </p:cNvPr>
          <p:cNvSpPr/>
          <p:nvPr/>
        </p:nvSpPr>
        <p:spPr>
          <a:xfrm>
            <a:off x="10861393" y="5818243"/>
            <a:ext cx="952107" cy="6622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Home</a:t>
            </a:r>
            <a:r>
              <a:rPr lang="en-US" sz="16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78756-813F-425A-950D-CB53B5884211}"/>
              </a:ext>
            </a:extLst>
          </p:cNvPr>
          <p:cNvSpPr txBox="1"/>
          <p:nvPr/>
        </p:nvSpPr>
        <p:spPr>
          <a:xfrm>
            <a:off x="772998" y="5587441"/>
            <a:ext cx="2371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Seham</a:t>
            </a:r>
            <a:r>
              <a:rPr lang="en-US" dirty="0" smtClean="0"/>
              <a:t> </a:t>
            </a:r>
            <a:r>
              <a:rPr lang="en-US" dirty="0" err="1" smtClean="0"/>
              <a:t>Alnafeesah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sehamm@udel.edu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9A2E14-9522-45F9-AC4D-9B95AD123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470" y="307526"/>
            <a:ext cx="3945290" cy="304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0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719</TotalTime>
  <Words>133</Words>
  <Application>Microsoft Office PowerPoint</Application>
  <PresentationFormat>شاشة عريضة</PresentationFormat>
  <Paragraphs>96</Paragraphs>
  <Slides>7</Slides>
  <Notes>0</Notes>
  <HiddenSlides>0</HiddenSlides>
  <MMClips>80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Algerian</vt:lpstr>
      <vt:lpstr>Century Gothic</vt:lpstr>
      <vt:lpstr>Garamond</vt:lpstr>
      <vt:lpstr>Savon</vt:lpstr>
      <vt:lpstr>The Numbers in 4 languages Seham Alnafeesah - Fall2021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Numbers in 4 languages</dc:title>
  <dc:creator>aldobiyan94@gmail.com</dc:creator>
  <cp:lastModifiedBy>المكتب</cp:lastModifiedBy>
  <cp:revision>33</cp:revision>
  <dcterms:created xsi:type="dcterms:W3CDTF">2018-06-25T13:10:12Z</dcterms:created>
  <dcterms:modified xsi:type="dcterms:W3CDTF">2021-12-22T16:51:55Z</dcterms:modified>
</cp:coreProperties>
</file>