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>
        <p:scale>
          <a:sx n="66" d="100"/>
          <a:sy n="66" d="100"/>
        </p:scale>
        <p:origin x="-12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6BC1-2683-4185-A622-FC29118E467D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45CA-82B6-4E5D-B652-4FE38F80DB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6BC1-2683-4185-A622-FC29118E467D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45CA-82B6-4E5D-B652-4FE38F80DB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6BC1-2683-4185-A622-FC29118E467D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45CA-82B6-4E5D-B652-4FE38F80DB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6BC1-2683-4185-A622-FC29118E467D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45CA-82B6-4E5D-B652-4FE38F80DB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6BC1-2683-4185-A622-FC29118E467D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45CA-82B6-4E5D-B652-4FE38F80DB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6BC1-2683-4185-A622-FC29118E467D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45CA-82B6-4E5D-B652-4FE38F80DB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6BC1-2683-4185-A622-FC29118E467D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45CA-82B6-4E5D-B652-4FE38F80DB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6BC1-2683-4185-A622-FC29118E467D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45CA-82B6-4E5D-B652-4FE38F80DB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6BC1-2683-4185-A622-FC29118E467D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45CA-82B6-4E5D-B652-4FE38F80DB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6BC1-2683-4185-A622-FC29118E467D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45CA-82B6-4E5D-B652-4FE38F80DB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96BC1-2683-4185-A622-FC29118E467D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45CA-82B6-4E5D-B652-4FE38F80DB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96BC1-2683-4185-A622-FC29118E467D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045CA-82B6-4E5D-B652-4FE38F80DB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slide" Target="slide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9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9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9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9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9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9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9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9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9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9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9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9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9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9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9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9.xml"/><Relationship Id="rId4" Type="http://schemas.openxmlformats.org/officeDocument/2006/relationships/slide" Target="slide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9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9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9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9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9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9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3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9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9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9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9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9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9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9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9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9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9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9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Titlecard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itlec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3200400" y="3124200"/>
            <a:ext cx="3276600" cy="19050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Owner\AppData\Local\Microsoft\Windows\Temporary Internet Files\Content.IE5\26NZLMID\150px-Crystal_button_cancel.svg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6324600"/>
            <a:ext cx="361950" cy="36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Admire_1</a:t>
            </a:r>
            <a:endParaRPr lang="en-US" dirty="0"/>
          </a:p>
        </p:txBody>
      </p:sp>
      <p:pic>
        <p:nvPicPr>
          <p:cNvPr id="5" name="Content Placeholder 4" descr="admire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Picture 3" descr="C:\Users\Owner\AppData\Local\Microsoft\Windows\Temporary Internet Files\Content.IE5\W5T15XVH\large-arrow-orange-right-33.3-6041[1]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0480" y="5791200"/>
            <a:ext cx="1493520" cy="1066800"/>
          </a:xfrm>
          <a:prstGeom prst="rect">
            <a:avLst/>
          </a:prstGeom>
          <a:noFill/>
        </p:spPr>
      </p:pic>
      <p:pic>
        <p:nvPicPr>
          <p:cNvPr id="7" name="Picture 2" descr="C:\Users\Owner\AppData\Local\Microsoft\Windows\Temporary Internet Files\Content.IE5\26NZLMID\150px-Crystal_button_cancel.svg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6324600"/>
            <a:ext cx="361950" cy="36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Ignore_1</a:t>
            </a:r>
            <a:endParaRPr lang="en-US" dirty="0"/>
          </a:p>
        </p:txBody>
      </p:sp>
      <p:pic>
        <p:nvPicPr>
          <p:cNvPr id="4" name="Content Placeholder 3" descr="ignore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3" descr="C:\Users\Owner\AppData\Local\Microsoft\Windows\Temporary Internet Files\Content.IE5\W5T15XVH\large-arrow-orange-right-33.3-6041[1]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0480" y="5791200"/>
            <a:ext cx="1493520" cy="1066800"/>
          </a:xfrm>
          <a:prstGeom prst="rect">
            <a:avLst/>
          </a:prstGeom>
          <a:noFill/>
        </p:spPr>
      </p:pic>
      <p:pic>
        <p:nvPicPr>
          <p:cNvPr id="6" name="Picture 2" descr="C:\Users\Owner\AppData\Local\Microsoft\Windows\Temporary Internet Files\Content.IE5\26NZLMID\150px-Crystal_button_cancel.svg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6324600"/>
            <a:ext cx="361950" cy="36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Ignore_2</a:t>
            </a:r>
            <a:endParaRPr lang="en-US" dirty="0"/>
          </a:p>
        </p:txBody>
      </p:sp>
      <p:pic>
        <p:nvPicPr>
          <p:cNvPr id="4" name="Content Placeholder 3" descr="ignore_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3" descr="C:\Users\Owner\AppData\Local\Microsoft\Windows\Temporary Internet Files\Content.IE5\W5T15XVH\large-arrow-orange-right-33.3-6041[1]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0480" y="5791200"/>
            <a:ext cx="1493520" cy="1066800"/>
          </a:xfrm>
          <a:prstGeom prst="rect">
            <a:avLst/>
          </a:prstGeom>
          <a:noFill/>
        </p:spPr>
      </p:pic>
      <p:pic>
        <p:nvPicPr>
          <p:cNvPr id="6" name="Picture 2" descr="C:\Users\Owner\AppData\Local\Microsoft\Windows\Temporary Internet Files\Content.IE5\26NZLMID\150px-Crystal_button_cancel.svg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6324600"/>
            <a:ext cx="361950" cy="36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Ignore_3</a:t>
            </a:r>
            <a:endParaRPr lang="en-US" dirty="0"/>
          </a:p>
        </p:txBody>
      </p:sp>
      <p:pic>
        <p:nvPicPr>
          <p:cNvPr id="4" name="Content Placeholder 3" descr="ignore_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3" descr="C:\Users\Owner\AppData\Local\Microsoft\Windows\Temporary Internet Files\Content.IE5\W5T15XVH\large-arrow-orange-right-33.3-6041[1]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0480" y="5791200"/>
            <a:ext cx="1493520" cy="1066800"/>
          </a:xfrm>
          <a:prstGeom prst="rect">
            <a:avLst/>
          </a:prstGeom>
          <a:noFill/>
        </p:spPr>
      </p:pic>
      <p:pic>
        <p:nvPicPr>
          <p:cNvPr id="6" name="Picture 2" descr="C:\Users\Owner\AppData\Local\Microsoft\Windows\Temporary Internet Files\Content.IE5\26NZLMID\150px-Crystal_button_cancel.svg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6324600"/>
            <a:ext cx="361950" cy="36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Ignore_4_decision2</a:t>
            </a:r>
            <a:endParaRPr lang="en-US" dirty="0"/>
          </a:p>
        </p:txBody>
      </p:sp>
      <p:pic>
        <p:nvPicPr>
          <p:cNvPr id="4" name="Content Placeholder 3" descr="ignore_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0" y="0"/>
            <a:ext cx="3657600" cy="18288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5791200" y="0"/>
            <a:ext cx="3200400" cy="19050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Owner\AppData\Local\Microsoft\Windows\Temporary Internet Files\Content.IE5\26NZLMID\150px-Crystal_button_cancel.svg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6324600"/>
            <a:ext cx="361950" cy="36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spaceOut_1</a:t>
            </a:r>
            <a:endParaRPr lang="en-US" dirty="0"/>
          </a:p>
        </p:txBody>
      </p:sp>
      <p:pic>
        <p:nvPicPr>
          <p:cNvPr id="4" name="Content Placeholder 3" descr="spaceout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3" descr="C:\Users\Owner\AppData\Local\Microsoft\Windows\Temporary Internet Files\Content.IE5\W5T15XVH\large-arrow-orange-right-33.3-6041[1]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0480" y="5791200"/>
            <a:ext cx="1493520" cy="1066800"/>
          </a:xfrm>
          <a:prstGeom prst="rect">
            <a:avLst/>
          </a:prstGeom>
          <a:noFill/>
        </p:spPr>
      </p:pic>
      <p:pic>
        <p:nvPicPr>
          <p:cNvPr id="6" name="Picture 2" descr="C:\Users\Owner\AppData\Local\Microsoft\Windows\Temporary Internet Files\Content.IE5\26NZLMID\150px-Crystal_button_cancel.svg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6324600"/>
            <a:ext cx="361950" cy="36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Remember_1</a:t>
            </a:r>
            <a:endParaRPr lang="en-US" dirty="0"/>
          </a:p>
        </p:txBody>
      </p:sp>
      <p:pic>
        <p:nvPicPr>
          <p:cNvPr id="4" name="Content Placeholder 3" descr="remember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3" descr="C:\Users\Owner\AppData\Local\Microsoft\Windows\Temporary Internet Files\Content.IE5\W5T15XVH\large-arrow-orange-right-33.3-6041[1]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0480" y="5791200"/>
            <a:ext cx="1493520" cy="1066800"/>
          </a:xfrm>
          <a:prstGeom prst="rect">
            <a:avLst/>
          </a:prstGeom>
          <a:noFill/>
        </p:spPr>
      </p:pic>
      <p:pic>
        <p:nvPicPr>
          <p:cNvPr id="6" name="Picture 2" descr="C:\Users\Owner\AppData\Local\Microsoft\Windows\Temporary Internet Files\Content.IE5\26NZLMID\150px-Crystal_button_cancel.svg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6324600"/>
            <a:ext cx="361950" cy="36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Remember_2</a:t>
            </a:r>
            <a:endParaRPr lang="en-US" dirty="0"/>
          </a:p>
        </p:txBody>
      </p:sp>
      <p:pic>
        <p:nvPicPr>
          <p:cNvPr id="4" name="Content Placeholder 3" descr="remember_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3" descr="C:\Users\Owner\AppData\Local\Microsoft\Windows\Temporary Internet Files\Content.IE5\W5T15XVH\large-arrow-orange-right-33.3-6041[1]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0480" y="5791200"/>
            <a:ext cx="1493520" cy="1066800"/>
          </a:xfrm>
          <a:prstGeom prst="rect">
            <a:avLst/>
          </a:prstGeom>
          <a:noFill/>
        </p:spPr>
      </p:pic>
      <p:pic>
        <p:nvPicPr>
          <p:cNvPr id="6" name="Picture 2" descr="C:\Users\Owner\AppData\Local\Microsoft\Windows\Temporary Internet Files\Content.IE5\26NZLMID\150px-Crystal_button_cancel.svg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6324600"/>
            <a:ext cx="361950" cy="36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Remember_3</a:t>
            </a:r>
            <a:endParaRPr lang="en-US" dirty="0"/>
          </a:p>
        </p:txBody>
      </p:sp>
      <p:pic>
        <p:nvPicPr>
          <p:cNvPr id="4" name="Content Placeholder 3" descr="remember_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3" descr="C:\Users\Owner\AppData\Local\Microsoft\Windows\Temporary Internet Files\Content.IE5\W5T15XVH\large-arrow-orange-right-33.3-6041[1]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0480" y="5791200"/>
            <a:ext cx="1493520" cy="1066800"/>
          </a:xfrm>
          <a:prstGeom prst="rect">
            <a:avLst/>
          </a:prstGeom>
          <a:noFill/>
        </p:spPr>
      </p:pic>
      <p:pic>
        <p:nvPicPr>
          <p:cNvPr id="6" name="Picture 2" descr="C:\Users\Owner\AppData\Local\Microsoft\Windows\Temporary Internet Files\Content.IE5\26NZLMID\150px-Crystal_button_cancel.svg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6324600"/>
            <a:ext cx="361950" cy="36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Remember_4</a:t>
            </a:r>
            <a:endParaRPr lang="en-US" dirty="0"/>
          </a:p>
        </p:txBody>
      </p:sp>
      <p:pic>
        <p:nvPicPr>
          <p:cNvPr id="4" name="Content Placeholder 3" descr="remember_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3" descr="C:\Users\Owner\AppData\Local\Microsoft\Windows\Temporary Internet Files\Content.IE5\W5T15XVH\large-arrow-orange-right-33.3-6041[1]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0480" y="5791200"/>
            <a:ext cx="1493520" cy="1066800"/>
          </a:xfrm>
          <a:prstGeom prst="rect">
            <a:avLst/>
          </a:prstGeom>
          <a:noFill/>
        </p:spPr>
      </p:pic>
      <p:pic>
        <p:nvPicPr>
          <p:cNvPr id="6" name="Picture 2" descr="C:\Users\Owner\AppData\Local\Microsoft\Windows\Temporary Internet Files\Content.IE5\26NZLMID\150px-Crystal_button_cancel.svg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6324600"/>
            <a:ext cx="361950" cy="36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Panel_1</a:t>
            </a:r>
            <a:endParaRPr lang="en-US" dirty="0"/>
          </a:p>
        </p:txBody>
      </p:sp>
      <p:pic>
        <p:nvPicPr>
          <p:cNvPr id="5" name="Content Placeholder 4" descr="panel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27" name="Picture 3" descr="C:\Users\Owner\AppData\Local\Microsoft\Windows\Temporary Internet Files\Content.IE5\W5T15XVH\large-arrow-orange-right-33.3-6041[1]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0480" y="5791200"/>
            <a:ext cx="1493520" cy="1066800"/>
          </a:xfrm>
          <a:prstGeom prst="rect">
            <a:avLst/>
          </a:prstGeom>
          <a:noFill/>
        </p:spPr>
      </p:pic>
      <p:pic>
        <p:nvPicPr>
          <p:cNvPr id="8" name="Picture 2" descr="C:\Users\Owner\AppData\Local\Microsoft\Windows\Temporary Internet Files\Content.IE5\26NZLMID\150px-Crystal_button_cancel.svg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6324600"/>
            <a:ext cx="361950" cy="36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Remember_5_end1</a:t>
            </a:r>
            <a:endParaRPr lang="en-US" dirty="0"/>
          </a:p>
        </p:txBody>
      </p:sp>
      <p:pic>
        <p:nvPicPr>
          <p:cNvPr id="4" name="Content Placeholder 3" descr="remember_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172200" y="5257800"/>
            <a:ext cx="2438400" cy="16002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Owner\AppData\Local\Microsoft\Windows\Temporary Internet Files\Content.IE5\26NZLMID\150px-Crystal_button_cancel.svg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6324600"/>
            <a:ext cx="361950" cy="36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Steal_1</a:t>
            </a:r>
            <a:endParaRPr lang="en-US" dirty="0"/>
          </a:p>
        </p:txBody>
      </p:sp>
      <p:pic>
        <p:nvPicPr>
          <p:cNvPr id="4" name="Content Placeholder 3" descr="steal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3" descr="C:\Users\Owner\AppData\Local\Microsoft\Windows\Temporary Internet Files\Content.IE5\W5T15XVH\large-arrow-orange-right-33.3-6041[1]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0480" y="5791200"/>
            <a:ext cx="1493520" cy="1066800"/>
          </a:xfrm>
          <a:prstGeom prst="rect">
            <a:avLst/>
          </a:prstGeom>
          <a:noFill/>
        </p:spPr>
      </p:pic>
      <p:pic>
        <p:nvPicPr>
          <p:cNvPr id="6" name="Picture 2" descr="C:\Users\Owner\AppData\Local\Microsoft\Windows\Temporary Internet Files\Content.IE5\26NZLMID\150px-Crystal_button_cancel.svg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6324600"/>
            <a:ext cx="361950" cy="36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Steal_2</a:t>
            </a:r>
            <a:endParaRPr lang="en-US" dirty="0"/>
          </a:p>
        </p:txBody>
      </p:sp>
      <p:pic>
        <p:nvPicPr>
          <p:cNvPr id="4" name="Content Placeholder 3" descr="steal_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3" descr="C:\Users\Owner\AppData\Local\Microsoft\Windows\Temporary Internet Files\Content.IE5\W5T15XVH\large-arrow-orange-right-33.3-6041[1]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0480" y="5791200"/>
            <a:ext cx="1493520" cy="1066800"/>
          </a:xfrm>
          <a:prstGeom prst="rect">
            <a:avLst/>
          </a:prstGeom>
          <a:noFill/>
        </p:spPr>
      </p:pic>
      <p:pic>
        <p:nvPicPr>
          <p:cNvPr id="6" name="Picture 2" descr="C:\Users\Owner\AppData\Local\Microsoft\Windows\Temporary Internet Files\Content.IE5\26NZLMID\150px-Crystal_button_cancel.svg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6324600"/>
            <a:ext cx="361950" cy="36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Steal_3</a:t>
            </a:r>
            <a:endParaRPr lang="en-US" dirty="0"/>
          </a:p>
        </p:txBody>
      </p:sp>
      <p:pic>
        <p:nvPicPr>
          <p:cNvPr id="4" name="Content Placeholder 3" descr="steal_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3" descr="C:\Users\Owner\AppData\Local\Microsoft\Windows\Temporary Internet Files\Content.IE5\W5T15XVH\large-arrow-orange-right-33.3-6041[1]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0480" y="5791200"/>
            <a:ext cx="1493520" cy="1066800"/>
          </a:xfrm>
          <a:prstGeom prst="rect">
            <a:avLst/>
          </a:prstGeom>
          <a:noFill/>
        </p:spPr>
      </p:pic>
      <p:pic>
        <p:nvPicPr>
          <p:cNvPr id="6" name="Picture 2" descr="C:\Users\Owner\AppData\Local\Microsoft\Windows\Temporary Internet Files\Content.IE5\26NZLMID\150px-Crystal_button_cancel.svg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6324600"/>
            <a:ext cx="361950" cy="36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Steal_4</a:t>
            </a:r>
            <a:endParaRPr lang="en-US" dirty="0"/>
          </a:p>
        </p:txBody>
      </p:sp>
      <p:pic>
        <p:nvPicPr>
          <p:cNvPr id="4" name="Content Placeholder 3" descr="steal_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3" descr="C:\Users\Owner\AppData\Local\Microsoft\Windows\Temporary Internet Files\Content.IE5\W5T15XVH\large-arrow-orange-right-33.3-6041[1]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0480" y="5791200"/>
            <a:ext cx="1493520" cy="1066800"/>
          </a:xfrm>
          <a:prstGeom prst="rect">
            <a:avLst/>
          </a:prstGeom>
          <a:noFill/>
        </p:spPr>
      </p:pic>
      <p:pic>
        <p:nvPicPr>
          <p:cNvPr id="6" name="Picture 2" descr="C:\Users\Owner\AppData\Local\Microsoft\Windows\Temporary Internet Files\Content.IE5\26NZLMID\150px-Crystal_button_cancel.svg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6324600"/>
            <a:ext cx="361950" cy="36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Steal_5_decision3</a:t>
            </a:r>
            <a:endParaRPr lang="en-US" dirty="0"/>
          </a:p>
        </p:txBody>
      </p:sp>
      <p:pic>
        <p:nvPicPr>
          <p:cNvPr id="4" name="Content Placeholder 3" descr="steal_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152400" y="0"/>
            <a:ext cx="3657600" cy="17526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4800600" y="0"/>
            <a:ext cx="3962400" cy="18288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Owner\AppData\Local\Microsoft\Windows\Temporary Internet Files\Content.IE5\26NZLMID\150px-Crystal_button_cancel.svg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6324600"/>
            <a:ext cx="361950" cy="36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Purchase_1</a:t>
            </a:r>
            <a:endParaRPr lang="en-US" dirty="0"/>
          </a:p>
        </p:txBody>
      </p:sp>
      <p:pic>
        <p:nvPicPr>
          <p:cNvPr id="4" name="Content Placeholder 3" descr="purchase_1 - return_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3" descr="C:\Users\Owner\AppData\Local\Microsoft\Windows\Temporary Internet Files\Content.IE5\W5T15XVH\large-arrow-orange-right-33.3-6041[1]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0480" y="5791200"/>
            <a:ext cx="1493520" cy="1066800"/>
          </a:xfrm>
          <a:prstGeom prst="rect">
            <a:avLst/>
          </a:prstGeom>
          <a:noFill/>
        </p:spPr>
      </p:pic>
      <p:pic>
        <p:nvPicPr>
          <p:cNvPr id="6" name="Picture 2" descr="C:\Users\Owner\AppData\Local\Microsoft\Windows\Temporary Internet Files\Content.IE5\26NZLMID\150px-Crystal_button_cancel.svg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6324600"/>
            <a:ext cx="361950" cy="36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Purchase_2</a:t>
            </a:r>
            <a:endParaRPr lang="en-US" dirty="0"/>
          </a:p>
        </p:txBody>
      </p:sp>
      <p:pic>
        <p:nvPicPr>
          <p:cNvPr id="4" name="Content Placeholder 3" descr="purchase_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3" descr="C:\Users\Owner\AppData\Local\Microsoft\Windows\Temporary Internet Files\Content.IE5\W5T15XVH\large-arrow-orange-right-33.3-6041[1]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0480" y="5791200"/>
            <a:ext cx="1493520" cy="1066800"/>
          </a:xfrm>
          <a:prstGeom prst="rect">
            <a:avLst/>
          </a:prstGeom>
          <a:noFill/>
        </p:spPr>
      </p:pic>
      <p:pic>
        <p:nvPicPr>
          <p:cNvPr id="6" name="Picture 2" descr="C:\Users\Owner\AppData\Local\Microsoft\Windows\Temporary Internet Files\Content.IE5\26NZLMID\150px-Crystal_button_cancel.svg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6324600"/>
            <a:ext cx="361950" cy="36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Purchase_3</a:t>
            </a:r>
            <a:endParaRPr lang="en-US" dirty="0"/>
          </a:p>
        </p:txBody>
      </p:sp>
      <p:pic>
        <p:nvPicPr>
          <p:cNvPr id="4" name="Content Placeholder 3" descr="purchase_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3" descr="C:\Users\Owner\AppData\Local\Microsoft\Windows\Temporary Internet Files\Content.IE5\W5T15XVH\large-arrow-orange-right-33.3-6041[1]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0480" y="5791200"/>
            <a:ext cx="1493520" cy="1066800"/>
          </a:xfrm>
          <a:prstGeom prst="rect">
            <a:avLst/>
          </a:prstGeom>
          <a:noFill/>
        </p:spPr>
      </p:pic>
      <p:pic>
        <p:nvPicPr>
          <p:cNvPr id="6" name="Picture 2" descr="C:\Users\Owner\AppData\Local\Microsoft\Windows\Temporary Internet Files\Content.IE5\26NZLMID\150px-Crystal_button_cancel.svg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6324600"/>
            <a:ext cx="361950" cy="36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Purchase_4</a:t>
            </a:r>
            <a:endParaRPr lang="en-US" dirty="0"/>
          </a:p>
        </p:txBody>
      </p:sp>
      <p:pic>
        <p:nvPicPr>
          <p:cNvPr id="4" name="Content Placeholder 3" descr="purchase_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3" descr="C:\Users\Owner\AppData\Local\Microsoft\Windows\Temporary Internet Files\Content.IE5\W5T15XVH\large-arrow-orange-right-33.3-6041[1]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0480" y="5791200"/>
            <a:ext cx="1493520" cy="1066800"/>
          </a:xfrm>
          <a:prstGeom prst="rect">
            <a:avLst/>
          </a:prstGeom>
          <a:noFill/>
        </p:spPr>
      </p:pic>
      <p:pic>
        <p:nvPicPr>
          <p:cNvPr id="6" name="Picture 2" descr="C:\Users\Owner\AppData\Local\Microsoft\Windows\Temporary Internet Files\Content.IE5\26NZLMID\150px-Crystal_button_cancel.svg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6324600"/>
            <a:ext cx="361950" cy="36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Panel_2</a:t>
            </a:r>
            <a:endParaRPr lang="en-US" dirty="0"/>
          </a:p>
        </p:txBody>
      </p:sp>
      <p:pic>
        <p:nvPicPr>
          <p:cNvPr id="5" name="Content Placeholder 4" descr="panel_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Picture 3" descr="C:\Users\Owner\AppData\Local\Microsoft\Windows\Temporary Internet Files\Content.IE5\W5T15XVH\large-arrow-orange-right-33.3-6041[1]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0480" y="5791200"/>
            <a:ext cx="1493520" cy="1066800"/>
          </a:xfrm>
          <a:prstGeom prst="rect">
            <a:avLst/>
          </a:prstGeom>
          <a:noFill/>
        </p:spPr>
      </p:pic>
      <p:pic>
        <p:nvPicPr>
          <p:cNvPr id="7" name="Picture 2" descr="C:\Users\Owner\AppData\Local\Microsoft\Windows\Temporary Internet Files\Content.IE5\26NZLMID\150px-Crystal_button_cancel.svg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6324600"/>
            <a:ext cx="361950" cy="36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Purchase_5</a:t>
            </a:r>
            <a:endParaRPr lang="en-US" dirty="0"/>
          </a:p>
        </p:txBody>
      </p:sp>
      <p:pic>
        <p:nvPicPr>
          <p:cNvPr id="4" name="Content Placeholder 3" descr="purchase_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3" descr="C:\Users\Owner\AppData\Local\Microsoft\Windows\Temporary Internet Files\Content.IE5\W5T15XVH\large-arrow-orange-right-33.3-6041[1]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0480" y="5791200"/>
            <a:ext cx="1493520" cy="1066800"/>
          </a:xfrm>
          <a:prstGeom prst="rect">
            <a:avLst/>
          </a:prstGeom>
          <a:noFill/>
        </p:spPr>
      </p:pic>
      <p:pic>
        <p:nvPicPr>
          <p:cNvPr id="6" name="Picture 2" descr="C:\Users\Owner\AppData\Local\Microsoft\Windows\Temporary Internet Files\Content.IE5\26NZLMID\150px-Crystal_button_cancel.svg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6324600"/>
            <a:ext cx="361950" cy="36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Purchase_6_end2</a:t>
            </a:r>
            <a:endParaRPr lang="en-US" dirty="0"/>
          </a:p>
        </p:txBody>
      </p:sp>
      <p:pic>
        <p:nvPicPr>
          <p:cNvPr id="4" name="Content Placeholder 3" descr="purchase_6.pn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ounded Rectangle 4"/>
          <p:cNvSpPr/>
          <p:nvPr/>
        </p:nvSpPr>
        <p:spPr>
          <a:xfrm>
            <a:off x="5638800" y="4572000"/>
            <a:ext cx="2514600" cy="1676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Owner\AppData\Local\Microsoft\Windows\Temporary Internet Files\Content.IE5\26NZLMID\150px-Crystal_button_cancel.svg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6324600"/>
            <a:ext cx="361950" cy="36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Return_1</a:t>
            </a:r>
            <a:endParaRPr lang="en-US" dirty="0"/>
          </a:p>
        </p:txBody>
      </p:sp>
      <p:pic>
        <p:nvPicPr>
          <p:cNvPr id="4" name="Content Placeholder 3" descr="return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3" descr="C:\Users\Owner\AppData\Local\Microsoft\Windows\Temporary Internet Files\Content.IE5\W5T15XVH\large-arrow-orange-right-33.3-6041[1]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0480" y="5791200"/>
            <a:ext cx="1493520" cy="1066800"/>
          </a:xfrm>
          <a:prstGeom prst="rect">
            <a:avLst/>
          </a:prstGeom>
          <a:noFill/>
        </p:spPr>
      </p:pic>
      <p:pic>
        <p:nvPicPr>
          <p:cNvPr id="6" name="Picture 2" descr="C:\Users\Owner\AppData\Local\Microsoft\Windows\Temporary Internet Files\Content.IE5\26NZLMID\150px-Crystal_button_cancel.svg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6324600"/>
            <a:ext cx="361950" cy="36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Return_2</a:t>
            </a:r>
            <a:endParaRPr lang="en-US" dirty="0"/>
          </a:p>
        </p:txBody>
      </p:sp>
      <p:pic>
        <p:nvPicPr>
          <p:cNvPr id="4" name="Content Placeholder 3" descr="purchase_1 - return_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3" descr="C:\Users\Owner\AppData\Local\Microsoft\Windows\Temporary Internet Files\Content.IE5\W5T15XVH\large-arrow-orange-right-33.3-6041[1]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0480" y="5791200"/>
            <a:ext cx="1493520" cy="1066800"/>
          </a:xfrm>
          <a:prstGeom prst="rect">
            <a:avLst/>
          </a:prstGeom>
          <a:noFill/>
        </p:spPr>
      </p:pic>
      <p:pic>
        <p:nvPicPr>
          <p:cNvPr id="6" name="Picture 2" descr="C:\Users\Owner\AppData\Local\Microsoft\Windows\Temporary Internet Files\Content.IE5\26NZLMID\150px-Crystal_button_cancel.svg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6324600"/>
            <a:ext cx="361950" cy="36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Return_3</a:t>
            </a:r>
            <a:endParaRPr lang="en-US" dirty="0"/>
          </a:p>
        </p:txBody>
      </p:sp>
      <p:pic>
        <p:nvPicPr>
          <p:cNvPr id="4" name="Content Placeholder 3" descr="return_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3" descr="C:\Users\Owner\AppData\Local\Microsoft\Windows\Temporary Internet Files\Content.IE5\W5T15XVH\large-arrow-orange-right-33.3-6041[1]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0480" y="5791200"/>
            <a:ext cx="1493520" cy="1066800"/>
          </a:xfrm>
          <a:prstGeom prst="rect">
            <a:avLst/>
          </a:prstGeom>
          <a:noFill/>
        </p:spPr>
      </p:pic>
      <p:pic>
        <p:nvPicPr>
          <p:cNvPr id="6" name="Picture 2" descr="C:\Users\Owner\AppData\Local\Microsoft\Windows\Temporary Internet Files\Content.IE5\26NZLMID\150px-Crystal_button_cancel.svg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6324600"/>
            <a:ext cx="361950" cy="36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Return_4</a:t>
            </a:r>
            <a:endParaRPr lang="en-US" dirty="0"/>
          </a:p>
        </p:txBody>
      </p:sp>
      <p:pic>
        <p:nvPicPr>
          <p:cNvPr id="4" name="Content Placeholder 3" descr="return_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3" descr="C:\Users\Owner\AppData\Local\Microsoft\Windows\Temporary Internet Files\Content.IE5\W5T15XVH\large-arrow-orange-right-33.3-6041[1]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0480" y="5791200"/>
            <a:ext cx="1493520" cy="1066800"/>
          </a:xfrm>
          <a:prstGeom prst="rect">
            <a:avLst/>
          </a:prstGeom>
          <a:noFill/>
        </p:spPr>
      </p:pic>
      <p:pic>
        <p:nvPicPr>
          <p:cNvPr id="6" name="Picture 2" descr="C:\Users\Owner\AppData\Local\Microsoft\Windows\Temporary Internet Files\Content.IE5\26NZLMID\150px-Crystal_button_cancel.svg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6324600"/>
            <a:ext cx="361950" cy="36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Return_5</a:t>
            </a:r>
            <a:endParaRPr lang="en-US" dirty="0"/>
          </a:p>
        </p:txBody>
      </p:sp>
      <p:pic>
        <p:nvPicPr>
          <p:cNvPr id="4" name="Content Placeholder 3" descr="return_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3" descr="C:\Users\Owner\AppData\Local\Microsoft\Windows\Temporary Internet Files\Content.IE5\W5T15XVH\large-arrow-orange-right-33.3-6041[1]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0480" y="5791200"/>
            <a:ext cx="1493520" cy="1066800"/>
          </a:xfrm>
          <a:prstGeom prst="rect">
            <a:avLst/>
          </a:prstGeom>
          <a:noFill/>
        </p:spPr>
      </p:pic>
      <p:pic>
        <p:nvPicPr>
          <p:cNvPr id="6" name="Picture 2" descr="C:\Users\Owner\AppData\Local\Microsoft\Windows\Temporary Internet Files\Content.IE5\26NZLMID\150px-Crystal_button_cancel.svg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6324600"/>
            <a:ext cx="361950" cy="36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Return_6</a:t>
            </a:r>
            <a:endParaRPr lang="en-US" dirty="0"/>
          </a:p>
        </p:txBody>
      </p:sp>
      <p:pic>
        <p:nvPicPr>
          <p:cNvPr id="4" name="Content Placeholder 3" descr="return_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3" descr="C:\Users\Owner\AppData\Local\Microsoft\Windows\Temporary Internet Files\Content.IE5\W5T15XVH\large-arrow-orange-right-33.3-6041[1]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0480" y="5791200"/>
            <a:ext cx="1493520" cy="1066800"/>
          </a:xfrm>
          <a:prstGeom prst="rect">
            <a:avLst/>
          </a:prstGeom>
          <a:noFill/>
        </p:spPr>
      </p:pic>
      <p:pic>
        <p:nvPicPr>
          <p:cNvPr id="6" name="Picture 2" descr="C:\Users\Owner\AppData\Local\Microsoft\Windows\Temporary Internet Files\Content.IE5\26NZLMID\150px-Crystal_button_cancel.svg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6324600"/>
            <a:ext cx="361950" cy="36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Return_7_end3</a:t>
            </a:r>
            <a:endParaRPr lang="en-US" dirty="0"/>
          </a:p>
        </p:txBody>
      </p:sp>
      <p:pic>
        <p:nvPicPr>
          <p:cNvPr id="4" name="Content Placeholder 3" descr="return_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5943600" y="304800"/>
            <a:ext cx="2514600" cy="15240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Owner\AppData\Local\Microsoft\Windows\Temporary Internet Files\Content.IE5\26NZLMID\150px-Crystal_button_cancel.svg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6324600"/>
            <a:ext cx="361950" cy="36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Owner\AppData\Local\Microsoft\Windows\Temporary Internet Files\Content.IE5\T86GHFGK\Imagem_1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Panel_3</a:t>
            </a:r>
            <a:endParaRPr lang="en-US" dirty="0"/>
          </a:p>
        </p:txBody>
      </p:sp>
      <p:pic>
        <p:nvPicPr>
          <p:cNvPr id="4" name="Content Placeholder 3" descr="panel_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3" descr="C:\Users\Owner\AppData\Local\Microsoft\Windows\Temporary Internet Files\Content.IE5\W5T15XVH\large-arrow-orange-right-33.3-6041[1]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0480" y="5791200"/>
            <a:ext cx="1493520" cy="1066800"/>
          </a:xfrm>
          <a:prstGeom prst="rect">
            <a:avLst/>
          </a:prstGeom>
          <a:noFill/>
        </p:spPr>
      </p:pic>
      <p:pic>
        <p:nvPicPr>
          <p:cNvPr id="6" name="Picture 2" descr="C:\Users\Owner\AppData\Local\Microsoft\Windows\Temporary Internet Files\Content.IE5\26NZLMID\150px-Crystal_button_cancel.svg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6324600"/>
            <a:ext cx="361950" cy="36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Panel_4</a:t>
            </a:r>
            <a:endParaRPr lang="en-US" dirty="0"/>
          </a:p>
        </p:txBody>
      </p:sp>
      <p:pic>
        <p:nvPicPr>
          <p:cNvPr id="4" name="Content Placeholder 3" descr="panel_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3" descr="C:\Users\Owner\AppData\Local\Microsoft\Windows\Temporary Internet Files\Content.IE5\W5T15XVH\large-arrow-orange-right-33.3-6041[1]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0480" y="5791200"/>
            <a:ext cx="1493520" cy="1066800"/>
          </a:xfrm>
          <a:prstGeom prst="rect">
            <a:avLst/>
          </a:prstGeom>
          <a:noFill/>
        </p:spPr>
      </p:pic>
      <p:pic>
        <p:nvPicPr>
          <p:cNvPr id="6" name="Picture 2" descr="C:\Users\Owner\AppData\Local\Microsoft\Windows\Temporary Internet Files\Content.IE5\26NZLMID\150px-Crystal_button_cancel.svg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6324600"/>
            <a:ext cx="361950" cy="36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Panel_5</a:t>
            </a:r>
            <a:endParaRPr lang="en-US" dirty="0"/>
          </a:p>
        </p:txBody>
      </p:sp>
      <p:pic>
        <p:nvPicPr>
          <p:cNvPr id="4" name="Content Placeholder 3" descr="panel_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3" descr="C:\Users\Owner\AppData\Local\Microsoft\Windows\Temporary Internet Files\Content.IE5\W5T15XVH\large-arrow-orange-right-33.3-6041[1]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0480" y="5791200"/>
            <a:ext cx="1493520" cy="1066800"/>
          </a:xfrm>
          <a:prstGeom prst="rect">
            <a:avLst/>
          </a:prstGeom>
          <a:noFill/>
        </p:spPr>
      </p:pic>
      <p:pic>
        <p:nvPicPr>
          <p:cNvPr id="6" name="Picture 2" descr="C:\Users\Owner\AppData\Local\Microsoft\Windows\Temporary Internet Files\Content.IE5\26NZLMID\150px-Crystal_button_cancel.svg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6324600"/>
            <a:ext cx="361950" cy="36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Panel_6</a:t>
            </a:r>
            <a:endParaRPr lang="en-US" dirty="0"/>
          </a:p>
        </p:txBody>
      </p:sp>
      <p:pic>
        <p:nvPicPr>
          <p:cNvPr id="4" name="Content Placeholder 3" descr="panel_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3" descr="C:\Users\Owner\AppData\Local\Microsoft\Windows\Temporary Internet Files\Content.IE5\W5T15XVH\large-arrow-orange-right-33.3-6041[1]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5987142"/>
            <a:ext cx="1219200" cy="870857"/>
          </a:xfrm>
          <a:prstGeom prst="rect">
            <a:avLst/>
          </a:prstGeom>
          <a:noFill/>
        </p:spPr>
      </p:pic>
      <p:pic>
        <p:nvPicPr>
          <p:cNvPr id="6" name="Picture 2" descr="C:\Users\Owner\AppData\Local\Microsoft\Windows\Temporary Internet Files\Content.IE5\26NZLMID\150px-Crystal_button_cancel.svg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6324600"/>
            <a:ext cx="361950" cy="36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Panel_7</a:t>
            </a:r>
            <a:endParaRPr lang="en-US" dirty="0"/>
          </a:p>
        </p:txBody>
      </p:sp>
      <p:pic>
        <p:nvPicPr>
          <p:cNvPr id="4" name="Content Placeholder 3" descr="panel_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3" descr="C:\Users\Owner\AppData\Local\Microsoft\Windows\Temporary Internet Files\Content.IE5\W5T15XVH\large-arrow-orange-right-33.3-6041[1]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0480" y="5791200"/>
            <a:ext cx="1493520" cy="1066800"/>
          </a:xfrm>
          <a:prstGeom prst="rect">
            <a:avLst/>
          </a:prstGeom>
          <a:noFill/>
        </p:spPr>
      </p:pic>
      <p:pic>
        <p:nvPicPr>
          <p:cNvPr id="6" name="Picture 2" descr="C:\Users\Owner\AppData\Local\Microsoft\Windows\Temporary Internet Files\Content.IE5\26NZLMID\150px-Crystal_button_cancel.svg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6324600"/>
            <a:ext cx="361950" cy="36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Panel_8_decision1</a:t>
            </a:r>
            <a:endParaRPr lang="en-US" dirty="0"/>
          </a:p>
        </p:txBody>
      </p:sp>
      <p:pic>
        <p:nvPicPr>
          <p:cNvPr id="4" name="Content Placeholder 3" descr="panel_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0" y="0"/>
            <a:ext cx="2590800" cy="2057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2971800" y="0"/>
            <a:ext cx="3429000" cy="13716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5" action="ppaction://hlinksldjump"/>
          </p:cNvPr>
          <p:cNvSpPr/>
          <p:nvPr/>
        </p:nvSpPr>
        <p:spPr>
          <a:xfrm>
            <a:off x="6553200" y="0"/>
            <a:ext cx="2590800" cy="17526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Owner\AppData\Local\Microsoft\Windows\Temporary Internet Files\Content.IE5\26NZLMID\150px-Crystal_button_cancel.svg[1]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6324600"/>
            <a:ext cx="361950" cy="36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Titlecard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Panel_1&amp;quot;&quot;/&gt;&lt;property id=&quot;20307&quot; value=&quot;257&quot;/&gt;&lt;/object&gt;&lt;object type=&quot;3&quot; unique_id=&quot;10005&quot;&gt;&lt;property id=&quot;20148&quot; value=&quot;5&quot;/&gt;&lt;property id=&quot;20300&quot; value=&quot;Slide 3 - &amp;quot;Panel_2&amp;quot;&quot;/&gt;&lt;property id=&quot;20307&quot; value=&quot;258&quot;/&gt;&lt;/object&gt;&lt;object type=&quot;3&quot; unique_id=&quot;10006&quot;&gt;&lt;property id=&quot;20148&quot; value=&quot;5&quot;/&gt;&lt;property id=&quot;20300&quot; value=&quot;Slide 4 - &amp;quot;Panel_3&amp;quot;&quot;/&gt;&lt;property id=&quot;20307&quot; value=&quot;259&quot;/&gt;&lt;/object&gt;&lt;object type=&quot;3&quot; unique_id=&quot;10007&quot;&gt;&lt;property id=&quot;20148&quot; value=&quot;5&quot;/&gt;&lt;property id=&quot;20300&quot; value=&quot;Slide 5 - &amp;quot;Panel_4&amp;quot;&quot;/&gt;&lt;property id=&quot;20307&quot; value=&quot;260&quot;/&gt;&lt;/object&gt;&lt;object type=&quot;3&quot; unique_id=&quot;10008&quot;&gt;&lt;property id=&quot;20148&quot; value=&quot;5&quot;/&gt;&lt;property id=&quot;20300&quot; value=&quot;Slide 6 - &amp;quot;Panel_5&amp;quot;&quot;/&gt;&lt;property id=&quot;20307&quot; value=&quot;261&quot;/&gt;&lt;/object&gt;&lt;object type=&quot;3&quot; unique_id=&quot;10009&quot;&gt;&lt;property id=&quot;20148&quot; value=&quot;5&quot;/&gt;&lt;property id=&quot;20300&quot; value=&quot;Slide 7 - &amp;quot;Panel_6&amp;quot;&quot;/&gt;&lt;property id=&quot;20307&quot; value=&quot;262&quot;/&gt;&lt;/object&gt;&lt;object type=&quot;3&quot; unique_id=&quot;10010&quot;&gt;&lt;property id=&quot;20148&quot; value=&quot;5&quot;/&gt;&lt;property id=&quot;20300&quot; value=&quot;Slide 8 - &amp;quot;Panel_7&amp;quot;&quot;/&gt;&lt;property id=&quot;20307&quot; value=&quot;263&quot;/&gt;&lt;/object&gt;&lt;object type=&quot;3&quot; unique_id=&quot;10011&quot;&gt;&lt;property id=&quot;20148&quot; value=&quot;5&quot;/&gt;&lt;property id=&quot;20300&quot; value=&quot;Slide 9 - &amp;quot;Panel_8_decision1&amp;quot;&quot;/&gt;&lt;property id=&quot;20307&quot; value=&quot;264&quot;/&gt;&lt;/object&gt;&lt;object type=&quot;3&quot; unique_id=&quot;10012&quot;&gt;&lt;property id=&quot;20148&quot; value=&quot;5&quot;/&gt;&lt;property id=&quot;20300&quot; value=&quot;Slide 10 - &amp;quot;Admire_1&amp;quot;&quot;/&gt;&lt;property id=&quot;20307&quot; value=&quot;265&quot;/&gt;&lt;/object&gt;&lt;object type=&quot;3&quot; unique_id=&quot;10013&quot;&gt;&lt;property id=&quot;20148&quot; value=&quot;5&quot;/&gt;&lt;property id=&quot;20300&quot; value=&quot;Slide 11 - &amp;quot;Ignore_1&amp;quot;&quot;/&gt;&lt;property id=&quot;20307&quot; value=&quot;266&quot;/&gt;&lt;/object&gt;&lt;object type=&quot;3&quot; unique_id=&quot;10014&quot;&gt;&lt;property id=&quot;20148&quot; value=&quot;5&quot;/&gt;&lt;property id=&quot;20300&quot; value=&quot;Slide 12 - &amp;quot;Ignore_2&amp;quot;&quot;/&gt;&lt;property id=&quot;20307&quot; value=&quot;267&quot;/&gt;&lt;/object&gt;&lt;object type=&quot;3&quot; unique_id=&quot;10015&quot;&gt;&lt;property id=&quot;20148&quot; value=&quot;5&quot;/&gt;&lt;property id=&quot;20300&quot; value=&quot;Slide 13 - &amp;quot;Ignore_3&amp;quot;&quot;/&gt;&lt;property id=&quot;20307&quot; value=&quot;268&quot;/&gt;&lt;/object&gt;&lt;object type=&quot;3&quot; unique_id=&quot;10016&quot;&gt;&lt;property id=&quot;20148&quot; value=&quot;5&quot;/&gt;&lt;property id=&quot;20300&quot; value=&quot;Slide 14 - &amp;quot;Ignore_4_decision2&amp;quot;&quot;/&gt;&lt;property id=&quot;20307&quot; value=&quot;269&quot;/&gt;&lt;/object&gt;&lt;object type=&quot;3&quot; unique_id=&quot;10017&quot;&gt;&lt;property id=&quot;20148&quot; value=&quot;5&quot;/&gt;&lt;property id=&quot;20300&quot; value=&quot;Slide 15 - &amp;quot;spaceOut_1&amp;quot;&quot;/&gt;&lt;property id=&quot;20307&quot; value=&quot;270&quot;/&gt;&lt;/object&gt;&lt;object type=&quot;3&quot; unique_id=&quot;10018&quot;&gt;&lt;property id=&quot;20148&quot; value=&quot;5&quot;/&gt;&lt;property id=&quot;20300&quot; value=&quot;Slide 16 - &amp;quot;Remember_1&amp;quot;&quot;/&gt;&lt;property id=&quot;20307&quot; value=&quot;271&quot;/&gt;&lt;/object&gt;&lt;object type=&quot;3&quot; unique_id=&quot;10019&quot;&gt;&lt;property id=&quot;20148&quot; value=&quot;5&quot;/&gt;&lt;property id=&quot;20300&quot; value=&quot;Slide 17 - &amp;quot;Remember_2&amp;quot;&quot;/&gt;&lt;property id=&quot;20307&quot; value=&quot;272&quot;/&gt;&lt;/object&gt;&lt;object type=&quot;3&quot; unique_id=&quot;10020&quot;&gt;&lt;property id=&quot;20148&quot; value=&quot;5&quot;/&gt;&lt;property id=&quot;20300&quot; value=&quot;Slide 18 - &amp;quot;Remember_3&amp;quot;&quot;/&gt;&lt;property id=&quot;20307&quot; value=&quot;273&quot;/&gt;&lt;/object&gt;&lt;object type=&quot;3&quot; unique_id=&quot;10021&quot;&gt;&lt;property id=&quot;20148&quot; value=&quot;5&quot;/&gt;&lt;property id=&quot;20300&quot; value=&quot;Slide 19 - &amp;quot;Remember_4&amp;quot;&quot;/&gt;&lt;property id=&quot;20307&quot; value=&quot;274&quot;/&gt;&lt;/object&gt;&lt;object type=&quot;3&quot; unique_id=&quot;10022&quot;&gt;&lt;property id=&quot;20148&quot; value=&quot;5&quot;/&gt;&lt;property id=&quot;20300&quot; value=&quot;Slide 20 - &amp;quot;Remember_5_end1&amp;quot;&quot;/&gt;&lt;property id=&quot;20307&quot; value=&quot;275&quot;/&gt;&lt;/object&gt;&lt;object type=&quot;3&quot; unique_id=&quot;10023&quot;&gt;&lt;property id=&quot;20148&quot; value=&quot;5&quot;/&gt;&lt;property id=&quot;20300&quot; value=&quot;Slide 21 - &amp;quot;Steal_1&amp;quot;&quot;/&gt;&lt;property id=&quot;20307&quot; value=&quot;276&quot;/&gt;&lt;/object&gt;&lt;object type=&quot;3&quot; unique_id=&quot;10024&quot;&gt;&lt;property id=&quot;20148&quot; value=&quot;5&quot;/&gt;&lt;property id=&quot;20300&quot; value=&quot;Slide 22 - &amp;quot;Steal_2&amp;quot;&quot;/&gt;&lt;property id=&quot;20307&quot; value=&quot;277&quot;/&gt;&lt;/object&gt;&lt;object type=&quot;3&quot; unique_id=&quot;10025&quot;&gt;&lt;property id=&quot;20148&quot; value=&quot;5&quot;/&gt;&lt;property id=&quot;20300&quot; value=&quot;Slide 23 - &amp;quot;Steal_3&amp;quot;&quot;/&gt;&lt;property id=&quot;20307&quot; value=&quot;278&quot;/&gt;&lt;/object&gt;&lt;object type=&quot;3&quot; unique_id=&quot;10026&quot;&gt;&lt;property id=&quot;20148&quot; value=&quot;5&quot;/&gt;&lt;property id=&quot;20300&quot; value=&quot;Slide 24 - &amp;quot;Steal_4&amp;quot;&quot;/&gt;&lt;property id=&quot;20307&quot; value=&quot;279&quot;/&gt;&lt;/object&gt;&lt;object type=&quot;3&quot; unique_id=&quot;10027&quot;&gt;&lt;property id=&quot;20148&quot; value=&quot;5&quot;/&gt;&lt;property id=&quot;20300&quot; value=&quot;Slide 25 - &amp;quot;Steal_5_decision3&amp;quot;&quot;/&gt;&lt;property id=&quot;20307&quot; value=&quot;280&quot;/&gt;&lt;/object&gt;&lt;object type=&quot;3&quot; unique_id=&quot;10028&quot;&gt;&lt;property id=&quot;20148&quot; value=&quot;5&quot;/&gt;&lt;property id=&quot;20300&quot; value=&quot;Slide 26 - &amp;quot;Purchase_1&amp;quot;&quot;/&gt;&lt;property id=&quot;20307&quot; value=&quot;281&quot;/&gt;&lt;/object&gt;&lt;object type=&quot;3&quot; unique_id=&quot;10029&quot;&gt;&lt;property id=&quot;20148&quot; value=&quot;5&quot;/&gt;&lt;property id=&quot;20300&quot; value=&quot;Slide 27 - &amp;quot;Purchase_2&amp;quot;&quot;/&gt;&lt;property id=&quot;20307&quot; value=&quot;282&quot;/&gt;&lt;/object&gt;&lt;object type=&quot;3&quot; unique_id=&quot;10030&quot;&gt;&lt;property id=&quot;20148&quot; value=&quot;5&quot;/&gt;&lt;property id=&quot;20300&quot; value=&quot;Slide 28 - &amp;quot;Purchase_3&amp;quot;&quot;/&gt;&lt;property id=&quot;20307&quot; value=&quot;283&quot;/&gt;&lt;/object&gt;&lt;object type=&quot;3&quot; unique_id=&quot;10031&quot;&gt;&lt;property id=&quot;20148&quot; value=&quot;5&quot;/&gt;&lt;property id=&quot;20300&quot; value=&quot;Slide 29 - &amp;quot;Purchase_4&amp;quot;&quot;/&gt;&lt;property id=&quot;20307&quot; value=&quot;284&quot;/&gt;&lt;/object&gt;&lt;object type=&quot;3&quot; unique_id=&quot;10032&quot;&gt;&lt;property id=&quot;20148&quot; value=&quot;5&quot;/&gt;&lt;property id=&quot;20300&quot; value=&quot;Slide 30 - &amp;quot;Purchase_5&amp;quot;&quot;/&gt;&lt;property id=&quot;20307&quot; value=&quot;285&quot;/&gt;&lt;/object&gt;&lt;object type=&quot;3&quot; unique_id=&quot;10033&quot;&gt;&lt;property id=&quot;20148&quot; value=&quot;5&quot;/&gt;&lt;property id=&quot;20300&quot; value=&quot;Slide 31 - &amp;quot;Purchase_6_end2&amp;quot;&quot;/&gt;&lt;property id=&quot;20307&quot; value=&quot;286&quot;/&gt;&lt;/object&gt;&lt;object type=&quot;3&quot; unique_id=&quot;10034&quot;&gt;&lt;property id=&quot;20148&quot; value=&quot;5&quot;/&gt;&lt;property id=&quot;20300&quot; value=&quot;Slide 32 - &amp;quot;Return_1&amp;quot;&quot;/&gt;&lt;property id=&quot;20307&quot; value=&quot;287&quot;/&gt;&lt;/object&gt;&lt;object type=&quot;3&quot; unique_id=&quot;10035&quot;&gt;&lt;property id=&quot;20148&quot; value=&quot;5&quot;/&gt;&lt;property id=&quot;20300&quot; value=&quot;Slide 33 - &amp;quot;Return_2&amp;quot;&quot;/&gt;&lt;property id=&quot;20307&quot; value=&quot;288&quot;/&gt;&lt;/object&gt;&lt;object type=&quot;3&quot; unique_id=&quot;10036&quot;&gt;&lt;property id=&quot;20148&quot; value=&quot;5&quot;/&gt;&lt;property id=&quot;20300&quot; value=&quot;Slide 34 - &amp;quot;Return_3&amp;quot;&quot;/&gt;&lt;property id=&quot;20307&quot; value=&quot;289&quot;/&gt;&lt;/object&gt;&lt;object type=&quot;3&quot; unique_id=&quot;10037&quot;&gt;&lt;property id=&quot;20148&quot; value=&quot;5&quot;/&gt;&lt;property id=&quot;20300&quot; value=&quot;Slide 35 - &amp;quot;Return_4&amp;quot;&quot;/&gt;&lt;property id=&quot;20307&quot; value=&quot;290&quot;/&gt;&lt;/object&gt;&lt;object type=&quot;3&quot; unique_id=&quot;10038&quot;&gt;&lt;property id=&quot;20148&quot; value=&quot;5&quot;/&gt;&lt;property id=&quot;20300&quot; value=&quot;Slide 36 - &amp;quot;Return_5&amp;quot;&quot;/&gt;&lt;property id=&quot;20307&quot; value=&quot;291&quot;/&gt;&lt;/object&gt;&lt;object type=&quot;3&quot; unique_id=&quot;10039&quot;&gt;&lt;property id=&quot;20148&quot; value=&quot;5&quot;/&gt;&lt;property id=&quot;20300&quot; value=&quot;Slide 37 - &amp;quot;Return_6&amp;quot;&quot;/&gt;&lt;property id=&quot;20307&quot; value=&quot;292&quot;/&gt;&lt;/object&gt;&lt;object type=&quot;3&quot; unique_id=&quot;10040&quot;&gt;&lt;property id=&quot;20148&quot; value=&quot;5&quot;/&gt;&lt;property id=&quot;20300&quot; value=&quot;Slide 38 - &amp;quot;Return_7_end3&amp;quot;&quot;/&gt;&lt;property id=&quot;20307&quot; value=&quot;293&quot;/&gt;&lt;/object&gt;&lt;object type=&quot;3&quot; unique_id=&quot;10041&quot;&gt;&lt;property id=&quot;20148&quot; value=&quot;5&quot;/&gt;&lt;property id=&quot;20300&quot; value=&quot;Slide 39&quot;/&gt;&lt;property id=&quot;20307&quot; value=&quot;294&quot;/&gt;&lt;/object&gt;&lt;/object&gt;&lt;object type=&quot;8&quot; unique_id=&quot;10082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38</Words>
  <Application>Microsoft Office PowerPoint</Application>
  <PresentationFormat>On-screen Show (4:3)</PresentationFormat>
  <Paragraphs>38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Titlecard</vt:lpstr>
      <vt:lpstr>Panel_1</vt:lpstr>
      <vt:lpstr>Panel_2</vt:lpstr>
      <vt:lpstr>Panel_3</vt:lpstr>
      <vt:lpstr>Panel_4</vt:lpstr>
      <vt:lpstr>Panel_5</vt:lpstr>
      <vt:lpstr>Panel_6</vt:lpstr>
      <vt:lpstr>Panel_7</vt:lpstr>
      <vt:lpstr>Panel_8_decision1</vt:lpstr>
      <vt:lpstr>Admire_1</vt:lpstr>
      <vt:lpstr>Ignore_1</vt:lpstr>
      <vt:lpstr>Ignore_2</vt:lpstr>
      <vt:lpstr>Ignore_3</vt:lpstr>
      <vt:lpstr>Ignore_4_decision2</vt:lpstr>
      <vt:lpstr>spaceOut_1</vt:lpstr>
      <vt:lpstr>Remember_1</vt:lpstr>
      <vt:lpstr>Remember_2</vt:lpstr>
      <vt:lpstr>Remember_3</vt:lpstr>
      <vt:lpstr>Remember_4</vt:lpstr>
      <vt:lpstr>Remember_5_end1</vt:lpstr>
      <vt:lpstr>Steal_1</vt:lpstr>
      <vt:lpstr>Steal_2</vt:lpstr>
      <vt:lpstr>Steal_3</vt:lpstr>
      <vt:lpstr>Steal_4</vt:lpstr>
      <vt:lpstr>Steal_5_decision3</vt:lpstr>
      <vt:lpstr>Purchase_1</vt:lpstr>
      <vt:lpstr>Purchase_2</vt:lpstr>
      <vt:lpstr>Purchase_3</vt:lpstr>
      <vt:lpstr>Purchase_4</vt:lpstr>
      <vt:lpstr>Purchase_5</vt:lpstr>
      <vt:lpstr>Purchase_6_end2</vt:lpstr>
      <vt:lpstr>Return_1</vt:lpstr>
      <vt:lpstr>Return_2</vt:lpstr>
      <vt:lpstr>Return_3</vt:lpstr>
      <vt:lpstr>Return_4</vt:lpstr>
      <vt:lpstr>Return_5</vt:lpstr>
      <vt:lpstr>Return_6</vt:lpstr>
      <vt:lpstr>Return_7_end3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Titlecard</dc:title>
  <dc:creator>Ryan Joseph Caulfield</dc:creator>
  <cp:lastModifiedBy>Fred Hofstetter</cp:lastModifiedBy>
  <cp:revision>9</cp:revision>
  <dcterms:created xsi:type="dcterms:W3CDTF">2015-07-09T21:37:21Z</dcterms:created>
  <dcterms:modified xsi:type="dcterms:W3CDTF">2015-07-13T14:00:09Z</dcterms:modified>
</cp:coreProperties>
</file>