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5807"/>
  </p:normalViewPr>
  <p:slideViewPr>
    <p:cSldViewPr snapToGrid="0" snapToObjects="1">
      <p:cViewPr varScale="1">
        <p:scale>
          <a:sx n="90" d="100"/>
          <a:sy n="90" d="100"/>
        </p:scale>
        <p:origin x="23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53746-CD6C-92E1-B7A2-12A3FE280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F6A01-F4E7-F503-6A25-575A3D291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B0AE-26D4-93AC-8291-67453C3B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10A72-B96D-B21E-7072-7A8BBD45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9AB2E-A0F4-9CDE-F94E-DC5EAA8B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8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17C8A-ED56-4E7B-3552-713B162A1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1A7E9-2C5C-214E-7991-59BEF7B72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52ED9-76B3-6469-08E4-18E48F2B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F761D-7A5F-D4D2-2F70-762F9309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01C14-6CBF-24A8-91FA-90730BF1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1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D5C423-C8C0-6FA0-A73A-D40B83149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519F82-327C-C91A-CA3B-E5EDACCA1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6F728-5308-D22E-AC3F-7BB3EDD8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D7E0B-DEC2-9B5B-AA29-72A2AECA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A23B7-62FB-1E13-A995-2817A6175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2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C09F-7C8B-D8C7-217E-C1359058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F1011-8BF8-F588-7FA3-58316594E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45E62-1A6A-2C7D-13A4-F18BDDC8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746E5-71D6-CFA8-A42D-7FADF17D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38CA6-73C0-5C28-C885-DA4802F8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8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5D4D0-8682-B86A-889E-1D7161130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E2CBE-A8AF-5C04-CB46-5DB2D14C9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A0983-8EF7-E6FF-7A02-AADE92EA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6A474-2F88-F0ED-028D-82044576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53225-5606-1969-0FCD-6EA1218B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0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FD72-8EA2-5C64-740E-DCD63546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B0752-1775-187F-E14E-7210B98D9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ECD70-BD4B-86D6-9EC3-6385B2E20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62B58-53E5-5523-B287-C90B36B2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6AA6F-4313-AEE0-5C33-92660884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B6E85-E1D9-6A38-4FFF-C944D1ED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1E45-DB2D-0DCC-DA1D-526F7D37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E548-E851-B214-B418-D8CCFB87B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930A0-7F0E-D0F0-7348-9F0B74A93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A962D-C55E-A1C7-A0DD-F33BCA93B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7EF1F3-1E79-E690-CFCE-1C11169F4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86DC99-E266-75FB-739B-3031B127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8302F7-BE2C-6E4B-BA7B-8D94082CB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5FBBDF-D38F-0362-EE83-FC806537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A831-C6B6-E592-1A58-AB653CFA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9CDF88-65B1-FDA6-DAD7-01D309ED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BFA9C-C610-8C10-E90F-FFBB6BB1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F7397-9767-11D9-6F6A-8CEA261E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B8D57-89AB-F8EA-E1BA-07C731A2A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B20D82-1351-290C-F043-A0469A15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F165F-E8EC-1728-9779-CB2A841D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056E-E774-D207-32CB-1B10D46B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2934F-D6A6-4B80-7A3C-94C316A7A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DEA6C-A600-2082-D798-06E01F30D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BAFAD-73F3-29AD-090A-FE0A9EBB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0E19A-8FCA-757E-0F1B-2E2819027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22B27-A238-7403-A970-07FEE3E6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A15C-E16F-81C7-A4FD-923DC484A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EAB3A9-55B5-BF49-E083-DD93B88EB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54329-4F9C-90FA-58FE-1EFF98DC5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47906-EF58-7C58-55A0-82D752E0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0EE94-5126-C1E2-135B-525B9588E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F5CF6-B898-59D6-A114-9EC25A8F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1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58713-198A-5401-49E7-88FA05118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6C213-D26A-81F3-E84E-9FB97A46E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2D4CB-F6B6-9E63-3A0D-F0B6E54AE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77094-BB51-8748-B918-6238DE35FD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087DD-C795-CB38-EE4F-3F7B117BB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83F1A-4740-6754-00D8-4621F9CAE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206AC-8BE5-DB49-AF8D-7D4C7408B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rmer standing in the middle of wheat fields">
            <a:extLst>
              <a:ext uri="{FF2B5EF4-FFF2-40B4-BE49-F238E27FC236}">
                <a16:creationId xmlns:a16="http://schemas.microsoft.com/office/drawing/2014/main" id="{DB4AED86-1544-80CE-02B8-0F2EB3271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17678-AA85-7FD2-6E43-FBBF89BDE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/>
              <a:t>Oh The Places You Will Hike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EF41D-D1A6-D440-F728-0EA31FBBC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2000" dirty="0"/>
              <a:t>By: Rudolph </a:t>
            </a:r>
            <a:r>
              <a:rPr lang="en-US" sz="2000" dirty="0" err="1"/>
              <a:t>Ricciuti</a:t>
            </a:r>
            <a:endParaRPr lang="en-US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Forward or Nex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2C8AF01-721F-6C51-6849-848CACADD888}"/>
              </a:ext>
            </a:extLst>
          </p:cNvPr>
          <p:cNvSpPr/>
          <p:nvPr/>
        </p:nvSpPr>
        <p:spPr>
          <a:xfrm>
            <a:off x="0" y="0"/>
            <a:ext cx="12113172" cy="68580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3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F27B03-7E75-C3B1-1E7A-6A988327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" y="0"/>
            <a:ext cx="121288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FF6199-3816-7488-815A-2293EB1C692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You got Jerusalem mills to Harford Road!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A762D-1DE8-32F9-8A86-7E8833B3A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32556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Distance 6 miles</a:t>
            </a:r>
          </a:p>
          <a:p>
            <a:r>
              <a:rPr lang="en-US" dirty="0"/>
              <a:t>Elevation gain 469 ft</a:t>
            </a:r>
          </a:p>
          <a:p>
            <a:r>
              <a:rPr lang="en-US" dirty="0"/>
              <a:t>Time 2 hours 20 minutes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C2DD-2B9A-D92C-04F9-AA26E80433E3}"/>
              </a:ext>
            </a:extLst>
          </p:cNvPr>
          <p:cNvSpPr/>
          <p:nvPr/>
        </p:nvSpPr>
        <p:spPr>
          <a:xfrm>
            <a:off x="9144000" y="4519613"/>
            <a:ext cx="1943100" cy="1657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Click Here to Restart!</a:t>
            </a:r>
            <a:r>
              <a:rPr lang="en-US" dirty="0"/>
              <a:t>!</a:t>
            </a:r>
          </a:p>
        </p:txBody>
      </p:sp>
      <p:sp>
        <p:nvSpPr>
          <p:cNvPr id="11" name="Action Button: Back or Previous 10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08F011A-7B02-2C85-A775-CCA490A44E1E}"/>
              </a:ext>
            </a:extLst>
          </p:cNvPr>
          <p:cNvSpPr/>
          <p:nvPr/>
        </p:nvSpPr>
        <p:spPr>
          <a:xfrm>
            <a:off x="8172450" y="3914775"/>
            <a:ext cx="4019550" cy="29432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quential Access Storage 11">
            <a:extLst>
              <a:ext uri="{FF2B5EF4-FFF2-40B4-BE49-F238E27FC236}">
                <a16:creationId xmlns:a16="http://schemas.microsoft.com/office/drawing/2014/main" id="{1F639EB9-9480-F2B1-50AB-B1BEFE6EF37D}"/>
              </a:ext>
            </a:extLst>
          </p:cNvPr>
          <p:cNvSpPr/>
          <p:nvPr/>
        </p:nvSpPr>
        <p:spPr>
          <a:xfrm flipH="1">
            <a:off x="0" y="4857750"/>
            <a:ext cx="2571749" cy="2000250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Enjoy your Trip!</a:t>
            </a:r>
          </a:p>
        </p:txBody>
      </p:sp>
      <p:sp>
        <p:nvSpPr>
          <p:cNvPr id="13" name="Action Button: Back or Previous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CE3A4B7-C433-70C7-2CE5-862F4726C23C}"/>
              </a:ext>
            </a:extLst>
          </p:cNvPr>
          <p:cNvSpPr/>
          <p:nvPr/>
        </p:nvSpPr>
        <p:spPr>
          <a:xfrm>
            <a:off x="7615238" y="3271838"/>
            <a:ext cx="4576762" cy="3586162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177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6C129-F329-2503-EE08-34DF642BA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6C58A0-9FE6-D560-5B6C-5617D26F76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You got Old Rag Mountain Loop!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2D742-90C6-6764-3DED-857AF06DE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031875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Distance 9.5 miles</a:t>
            </a:r>
          </a:p>
          <a:p>
            <a:r>
              <a:rPr lang="en-US" dirty="0"/>
              <a:t>Elevation gain 2,683 ft</a:t>
            </a:r>
          </a:p>
          <a:p>
            <a:r>
              <a:rPr lang="en-US" dirty="0"/>
              <a:t>Time 5 hours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9AC806-5A32-640E-DC6E-F8A960D195BE}"/>
              </a:ext>
            </a:extLst>
          </p:cNvPr>
          <p:cNvSpPr/>
          <p:nvPr/>
        </p:nvSpPr>
        <p:spPr>
          <a:xfrm>
            <a:off x="9144000" y="4519613"/>
            <a:ext cx="1943100" cy="1657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Click Here to Restart!</a:t>
            </a:r>
            <a:r>
              <a:rPr lang="en-US" dirty="0"/>
              <a:t>!</a:t>
            </a:r>
          </a:p>
        </p:txBody>
      </p:sp>
      <p:sp>
        <p:nvSpPr>
          <p:cNvPr id="14" name="Action Button: Back or Previous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3C84498-9DC6-4566-2027-05FA31F5DB2E}"/>
              </a:ext>
            </a:extLst>
          </p:cNvPr>
          <p:cNvSpPr/>
          <p:nvPr/>
        </p:nvSpPr>
        <p:spPr>
          <a:xfrm>
            <a:off x="8172450" y="3914775"/>
            <a:ext cx="4019550" cy="29432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equential Access Storage 14">
            <a:extLst>
              <a:ext uri="{FF2B5EF4-FFF2-40B4-BE49-F238E27FC236}">
                <a16:creationId xmlns:a16="http://schemas.microsoft.com/office/drawing/2014/main" id="{309FEB6E-95D1-4D9A-C4F7-8F0D35E51454}"/>
              </a:ext>
            </a:extLst>
          </p:cNvPr>
          <p:cNvSpPr/>
          <p:nvPr/>
        </p:nvSpPr>
        <p:spPr>
          <a:xfrm flipH="1">
            <a:off x="0" y="4857750"/>
            <a:ext cx="2571749" cy="2000250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Enjoy your Trip!</a:t>
            </a:r>
          </a:p>
        </p:txBody>
      </p:sp>
      <p:sp>
        <p:nvSpPr>
          <p:cNvPr id="16" name="Action Button: Back or Previous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D398224-6804-4775-A9B6-E009C1626159}"/>
              </a:ext>
            </a:extLst>
          </p:cNvPr>
          <p:cNvSpPr/>
          <p:nvPr/>
        </p:nvSpPr>
        <p:spPr>
          <a:xfrm>
            <a:off x="7615238" y="3271838"/>
            <a:ext cx="4576762" cy="3586162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08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2F7223-D0D5-5E58-EA87-B1BA97B60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513BC5-EC21-D2CA-CA1E-3E111BE897F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You got Dehart Dam Loop!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0A7D6-7896-4C9F-6248-3D706A5E4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00330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Distance 7.4 miles</a:t>
            </a:r>
          </a:p>
          <a:p>
            <a:r>
              <a:rPr lang="en-US" dirty="0"/>
              <a:t>Elevation gain 1,414 ft</a:t>
            </a:r>
          </a:p>
          <a:p>
            <a:r>
              <a:rPr lang="en-US" dirty="0"/>
              <a:t>Time 3 hours 27 minutes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B2EC61-F634-DF08-F9E1-6556ECBF7347}"/>
              </a:ext>
            </a:extLst>
          </p:cNvPr>
          <p:cNvSpPr/>
          <p:nvPr/>
        </p:nvSpPr>
        <p:spPr>
          <a:xfrm>
            <a:off x="9144000" y="4519613"/>
            <a:ext cx="1943100" cy="1657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Click Here to Restart!</a:t>
            </a:r>
            <a:r>
              <a:rPr lang="en-US" dirty="0"/>
              <a:t>!</a:t>
            </a:r>
          </a:p>
        </p:txBody>
      </p:sp>
      <p:sp>
        <p:nvSpPr>
          <p:cNvPr id="13" name="Action Button: Back or Previous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481A052-8646-416C-411B-5DBE71CF1E11}"/>
              </a:ext>
            </a:extLst>
          </p:cNvPr>
          <p:cNvSpPr/>
          <p:nvPr/>
        </p:nvSpPr>
        <p:spPr>
          <a:xfrm>
            <a:off x="8172450" y="3914775"/>
            <a:ext cx="4019550" cy="29432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equential Access Storage 13">
            <a:extLst>
              <a:ext uri="{FF2B5EF4-FFF2-40B4-BE49-F238E27FC236}">
                <a16:creationId xmlns:a16="http://schemas.microsoft.com/office/drawing/2014/main" id="{FF06B509-9AB9-6520-4BC9-9D68AE806FC4}"/>
              </a:ext>
            </a:extLst>
          </p:cNvPr>
          <p:cNvSpPr/>
          <p:nvPr/>
        </p:nvSpPr>
        <p:spPr>
          <a:xfrm flipH="1">
            <a:off x="0" y="4857750"/>
            <a:ext cx="2571749" cy="2000250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Enjoy your Trip!</a:t>
            </a:r>
          </a:p>
        </p:txBody>
      </p:sp>
      <p:sp>
        <p:nvSpPr>
          <p:cNvPr id="15" name="Action Button: Back or Previous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13289BC-258D-4C16-B446-FB81B0C56988}"/>
              </a:ext>
            </a:extLst>
          </p:cNvPr>
          <p:cNvSpPr/>
          <p:nvPr/>
        </p:nvSpPr>
        <p:spPr>
          <a:xfrm>
            <a:off x="7615238" y="3271838"/>
            <a:ext cx="4576762" cy="3586162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19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C32ADD-8757-E671-6F0D-62C11E1C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B53FA-4C18-F586-AD14-42A14481766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You got Whitney Farm Trail!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910BF-C496-0DB4-F218-AFCEE4095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089025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Distance 8.8</a:t>
            </a:r>
          </a:p>
          <a:p>
            <a:r>
              <a:rPr lang="en-US" dirty="0"/>
              <a:t>Elevation gain 587 ft</a:t>
            </a:r>
          </a:p>
          <a:p>
            <a:r>
              <a:rPr lang="en-US" dirty="0"/>
              <a:t>Time 3 hours 24 minutes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153AD-973B-3216-A11C-7470B579BE96}"/>
              </a:ext>
            </a:extLst>
          </p:cNvPr>
          <p:cNvSpPr/>
          <p:nvPr/>
        </p:nvSpPr>
        <p:spPr>
          <a:xfrm>
            <a:off x="9144000" y="4519613"/>
            <a:ext cx="1943100" cy="1657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Click Here to Restart!</a:t>
            </a:r>
            <a:r>
              <a:rPr lang="en-US" dirty="0"/>
              <a:t>!</a:t>
            </a:r>
          </a:p>
        </p:txBody>
      </p:sp>
      <p:sp>
        <p:nvSpPr>
          <p:cNvPr id="13" name="Action Button: Back or Previous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13E3E78-638F-7F43-39D0-75A365B443E4}"/>
              </a:ext>
            </a:extLst>
          </p:cNvPr>
          <p:cNvSpPr/>
          <p:nvPr/>
        </p:nvSpPr>
        <p:spPr>
          <a:xfrm>
            <a:off x="8172450" y="3914775"/>
            <a:ext cx="4019550" cy="29432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equential Access Storage 13">
            <a:extLst>
              <a:ext uri="{FF2B5EF4-FFF2-40B4-BE49-F238E27FC236}">
                <a16:creationId xmlns:a16="http://schemas.microsoft.com/office/drawing/2014/main" id="{D7659871-CE08-4221-1E45-EF71233A0846}"/>
              </a:ext>
            </a:extLst>
          </p:cNvPr>
          <p:cNvSpPr/>
          <p:nvPr/>
        </p:nvSpPr>
        <p:spPr>
          <a:xfrm flipH="1">
            <a:off x="0" y="4857750"/>
            <a:ext cx="2571749" cy="2000250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Enjoy your Trip!</a:t>
            </a:r>
          </a:p>
        </p:txBody>
      </p:sp>
      <p:sp>
        <p:nvSpPr>
          <p:cNvPr id="15" name="Action Button: Back or Previous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30D049B-2298-96D9-4041-ECABEAD0A3E7}"/>
              </a:ext>
            </a:extLst>
          </p:cNvPr>
          <p:cNvSpPr/>
          <p:nvPr/>
        </p:nvSpPr>
        <p:spPr>
          <a:xfrm>
            <a:off x="7615238" y="3271838"/>
            <a:ext cx="4576762" cy="3586162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016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8B1144-2E2C-2722-92C3-F11CBADCF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1F49F3-6E3D-E163-CE9D-DC698852C97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You got Newark and Pomeroy Rail Trail!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7ECC0-0F8F-A2A8-2519-F919DCF16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17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Distance 5.3 miles</a:t>
            </a:r>
          </a:p>
          <a:p>
            <a:r>
              <a:rPr lang="en-US" dirty="0"/>
              <a:t>Elevation gain 183 ft</a:t>
            </a:r>
          </a:p>
          <a:p>
            <a:r>
              <a:rPr lang="en-US" dirty="0"/>
              <a:t>Time 1 hour 56 minutes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267A5-5F2F-018E-3ED7-12A4A96E2DD4}"/>
              </a:ext>
            </a:extLst>
          </p:cNvPr>
          <p:cNvSpPr/>
          <p:nvPr/>
        </p:nvSpPr>
        <p:spPr>
          <a:xfrm>
            <a:off x="9144000" y="4519613"/>
            <a:ext cx="1943100" cy="1657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Click Here to Restart!</a:t>
            </a:r>
            <a:r>
              <a:rPr lang="en-US" dirty="0"/>
              <a:t>!</a:t>
            </a:r>
          </a:p>
        </p:txBody>
      </p:sp>
      <p:sp>
        <p:nvSpPr>
          <p:cNvPr id="12" name="Action Button: Back or Previous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1EE1201-BCAD-461E-C69F-61421E589818}"/>
              </a:ext>
            </a:extLst>
          </p:cNvPr>
          <p:cNvSpPr/>
          <p:nvPr/>
        </p:nvSpPr>
        <p:spPr>
          <a:xfrm>
            <a:off x="8172450" y="3914775"/>
            <a:ext cx="4019550" cy="29432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equential Access Storage 12">
            <a:extLst>
              <a:ext uri="{FF2B5EF4-FFF2-40B4-BE49-F238E27FC236}">
                <a16:creationId xmlns:a16="http://schemas.microsoft.com/office/drawing/2014/main" id="{DDCF5771-D1A5-2F8C-4478-D9DBBA33A8D5}"/>
              </a:ext>
            </a:extLst>
          </p:cNvPr>
          <p:cNvSpPr/>
          <p:nvPr/>
        </p:nvSpPr>
        <p:spPr>
          <a:xfrm flipH="1">
            <a:off x="0" y="4857750"/>
            <a:ext cx="2571749" cy="2000250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Enjoy your Trip!</a:t>
            </a:r>
          </a:p>
        </p:txBody>
      </p:sp>
      <p:sp>
        <p:nvSpPr>
          <p:cNvPr id="14" name="Action Button: Back or Previous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52F23F9-7150-F80E-D0D9-44275470212D}"/>
              </a:ext>
            </a:extLst>
          </p:cNvPr>
          <p:cNvSpPr/>
          <p:nvPr/>
        </p:nvSpPr>
        <p:spPr>
          <a:xfrm>
            <a:off x="7615238" y="3271838"/>
            <a:ext cx="4576762" cy="3586162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48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B08BE4-F1CE-11C4-8525-7065682B1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D4BE3C-3101-9109-78A7-E3E2340303A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You got Mason-Dixon Trail!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C9679-F2C9-9391-C4AB-2F498943B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031875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Distance 9.4 miles</a:t>
            </a:r>
          </a:p>
          <a:p>
            <a:r>
              <a:rPr lang="en-US" dirty="0"/>
              <a:t>Elevation gain 1,673ft</a:t>
            </a:r>
          </a:p>
          <a:p>
            <a:r>
              <a:rPr lang="en-US" dirty="0"/>
              <a:t>Time 4 hours 18 minutes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110B2-4821-5970-9194-1360395108CE}"/>
              </a:ext>
            </a:extLst>
          </p:cNvPr>
          <p:cNvSpPr/>
          <p:nvPr/>
        </p:nvSpPr>
        <p:spPr>
          <a:xfrm>
            <a:off x="9144000" y="4519613"/>
            <a:ext cx="1943100" cy="1657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Click Here to Restart!</a:t>
            </a:r>
            <a:r>
              <a:rPr lang="en-US" dirty="0"/>
              <a:t>!</a:t>
            </a:r>
          </a:p>
        </p:txBody>
      </p:sp>
      <p:sp>
        <p:nvSpPr>
          <p:cNvPr id="12" name="Action Button: Back or Previous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59C9AB3-A1F6-E77B-ED42-747C07F9ABD1}"/>
              </a:ext>
            </a:extLst>
          </p:cNvPr>
          <p:cNvSpPr/>
          <p:nvPr/>
        </p:nvSpPr>
        <p:spPr>
          <a:xfrm>
            <a:off x="8172450" y="3914775"/>
            <a:ext cx="4019550" cy="29432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equential Access Storage 12">
            <a:extLst>
              <a:ext uri="{FF2B5EF4-FFF2-40B4-BE49-F238E27FC236}">
                <a16:creationId xmlns:a16="http://schemas.microsoft.com/office/drawing/2014/main" id="{884C0B8C-7F55-5A6D-B52C-1FA84183412A}"/>
              </a:ext>
            </a:extLst>
          </p:cNvPr>
          <p:cNvSpPr/>
          <p:nvPr/>
        </p:nvSpPr>
        <p:spPr>
          <a:xfrm flipH="1">
            <a:off x="0" y="4857750"/>
            <a:ext cx="2571749" cy="2000250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Enjoy your Trip!</a:t>
            </a:r>
          </a:p>
        </p:txBody>
      </p:sp>
      <p:sp>
        <p:nvSpPr>
          <p:cNvPr id="14" name="Action Button: Back or Previous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1F0DDE7-8128-1744-C55E-F992E8620183}"/>
              </a:ext>
            </a:extLst>
          </p:cNvPr>
          <p:cNvSpPr/>
          <p:nvPr/>
        </p:nvSpPr>
        <p:spPr>
          <a:xfrm>
            <a:off x="7615238" y="3271838"/>
            <a:ext cx="4576762" cy="3586162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21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B8E5E3-76CF-B843-0E8E-0B07A49A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850B8-9E8A-D1EE-D2BA-A451199909F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You got Auburn lookout via the Appalachian Trail!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CD2F9-E7E9-F065-5195-B704F299A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974725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en-US" dirty="0"/>
              <a:t>Distance 5.7 miles</a:t>
            </a:r>
          </a:p>
          <a:p>
            <a:r>
              <a:rPr lang="en-US" dirty="0"/>
              <a:t>Elevation gain 1,089 ft</a:t>
            </a:r>
          </a:p>
          <a:p>
            <a:r>
              <a:rPr lang="en-US" dirty="0"/>
              <a:t>Time 3 hours 31 minutes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952614-EC06-3E92-3C11-136F4BC92792}"/>
              </a:ext>
            </a:extLst>
          </p:cNvPr>
          <p:cNvSpPr/>
          <p:nvPr/>
        </p:nvSpPr>
        <p:spPr>
          <a:xfrm>
            <a:off x="9144000" y="4519613"/>
            <a:ext cx="1943100" cy="1657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Click Here to Restart!</a:t>
            </a:r>
            <a:r>
              <a:rPr lang="en-US" dirty="0"/>
              <a:t>!</a:t>
            </a:r>
          </a:p>
        </p:txBody>
      </p:sp>
      <p:sp>
        <p:nvSpPr>
          <p:cNvPr id="12" name="Action Button: Back or Previous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C9202A7-FBB9-DB4C-8959-1AFBEB677B9F}"/>
              </a:ext>
            </a:extLst>
          </p:cNvPr>
          <p:cNvSpPr/>
          <p:nvPr/>
        </p:nvSpPr>
        <p:spPr>
          <a:xfrm>
            <a:off x="8172450" y="3914775"/>
            <a:ext cx="4019550" cy="29432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equential Access Storage 12">
            <a:extLst>
              <a:ext uri="{FF2B5EF4-FFF2-40B4-BE49-F238E27FC236}">
                <a16:creationId xmlns:a16="http://schemas.microsoft.com/office/drawing/2014/main" id="{0C0A26FF-21CA-CE32-E30E-C68F264BBFBC}"/>
              </a:ext>
            </a:extLst>
          </p:cNvPr>
          <p:cNvSpPr/>
          <p:nvPr/>
        </p:nvSpPr>
        <p:spPr>
          <a:xfrm flipH="1">
            <a:off x="0" y="4857750"/>
            <a:ext cx="2571749" cy="2000250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Enjoy your Trip!</a:t>
            </a:r>
          </a:p>
        </p:txBody>
      </p:sp>
      <p:sp>
        <p:nvSpPr>
          <p:cNvPr id="14" name="Action Button: Back or Previous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66CE2CD-FD4E-E17D-DC25-BE4743CFE3E1}"/>
              </a:ext>
            </a:extLst>
          </p:cNvPr>
          <p:cNvSpPr/>
          <p:nvPr/>
        </p:nvSpPr>
        <p:spPr>
          <a:xfrm>
            <a:off x="7615238" y="3271838"/>
            <a:ext cx="4576762" cy="3586162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ction Button: Back or Previous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CB90216-85AE-517A-288F-EE5322583E49}"/>
              </a:ext>
            </a:extLst>
          </p:cNvPr>
          <p:cNvSpPr/>
          <p:nvPr/>
        </p:nvSpPr>
        <p:spPr>
          <a:xfrm>
            <a:off x="7767638" y="3424238"/>
            <a:ext cx="4576762" cy="3586162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ction Button: Back or Previous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60F4E7E-BEEE-D465-CD00-DD65112102BB}"/>
              </a:ext>
            </a:extLst>
          </p:cNvPr>
          <p:cNvSpPr/>
          <p:nvPr/>
        </p:nvSpPr>
        <p:spPr>
          <a:xfrm>
            <a:off x="7920038" y="3576638"/>
            <a:ext cx="4576762" cy="3586162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8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carrying large bike">
            <a:extLst>
              <a:ext uri="{FF2B5EF4-FFF2-40B4-BE49-F238E27FC236}">
                <a16:creationId xmlns:a16="http://schemas.microsoft.com/office/drawing/2014/main" id="{DC5F6FAC-E0B5-9E14-ABA5-CCFF8C7BE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30"/>
            <a:ext cx="12191980" cy="683746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34F9D9-6E94-0E5A-4DED-B584C036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do you have?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978D2F-1CEB-4624-9A68-205CD7DFBFB4}"/>
              </a:ext>
            </a:extLst>
          </p:cNvPr>
          <p:cNvSpPr/>
          <p:nvPr/>
        </p:nvSpPr>
        <p:spPr>
          <a:xfrm>
            <a:off x="1385887" y="3132131"/>
            <a:ext cx="3114676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Backpack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28FBAFF-F60E-F3A7-409B-E220DC137785}"/>
              </a:ext>
            </a:extLst>
          </p:cNvPr>
          <p:cNvSpPr/>
          <p:nvPr/>
        </p:nvSpPr>
        <p:spPr>
          <a:xfrm>
            <a:off x="7774791" y="3105932"/>
            <a:ext cx="3031322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Hike</a:t>
            </a:r>
          </a:p>
        </p:txBody>
      </p:sp>
      <p:sp>
        <p:nvSpPr>
          <p:cNvPr id="14" name="Action Button: Forward or Next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BF033BC-A504-7D2B-AB84-610A238AE41A}"/>
              </a:ext>
            </a:extLst>
          </p:cNvPr>
          <p:cNvSpPr/>
          <p:nvPr/>
        </p:nvSpPr>
        <p:spPr>
          <a:xfrm>
            <a:off x="1" y="1706562"/>
            <a:ext cx="6019800" cy="515142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ction Button: Forward or Next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0B48458-332C-287A-A117-B5D896D0C5D4}"/>
              </a:ext>
            </a:extLst>
          </p:cNvPr>
          <p:cNvSpPr/>
          <p:nvPr/>
        </p:nvSpPr>
        <p:spPr>
          <a:xfrm>
            <a:off x="6096000" y="1706561"/>
            <a:ext cx="6095980" cy="515142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2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ful mountains and lake">
            <a:extLst>
              <a:ext uri="{FF2B5EF4-FFF2-40B4-BE49-F238E27FC236}">
                <a16:creationId xmlns:a16="http://schemas.microsoft.com/office/drawing/2014/main" id="{5E86C5CB-F791-1A0F-DE81-E0AFAC183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8" y="0"/>
            <a:ext cx="12268178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34F9D9-6E94-0E5A-4DED-B584C036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terrain?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A56A2B-A20F-9928-B741-8734228A1C56}"/>
              </a:ext>
            </a:extLst>
          </p:cNvPr>
          <p:cNvSpPr/>
          <p:nvPr/>
        </p:nvSpPr>
        <p:spPr>
          <a:xfrm>
            <a:off x="1385887" y="3132131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6EAD0F0-66E1-D72E-C9A2-35F7475F4414}"/>
              </a:ext>
            </a:extLst>
          </p:cNvPr>
          <p:cNvSpPr/>
          <p:nvPr/>
        </p:nvSpPr>
        <p:spPr>
          <a:xfrm>
            <a:off x="7774791" y="3105932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Hilly</a:t>
            </a:r>
          </a:p>
        </p:txBody>
      </p:sp>
      <p:sp>
        <p:nvSpPr>
          <p:cNvPr id="14" name="Action Button: Forward or Next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BF033BC-A504-7D2B-AB84-610A238AE41A}"/>
              </a:ext>
            </a:extLst>
          </p:cNvPr>
          <p:cNvSpPr/>
          <p:nvPr/>
        </p:nvSpPr>
        <p:spPr>
          <a:xfrm>
            <a:off x="1" y="1706562"/>
            <a:ext cx="6019800" cy="515142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Forward or Next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0B48458-332C-287A-A117-B5D896D0C5D4}"/>
              </a:ext>
            </a:extLst>
          </p:cNvPr>
          <p:cNvSpPr/>
          <p:nvPr/>
        </p:nvSpPr>
        <p:spPr>
          <a:xfrm>
            <a:off x="6096000" y="1706561"/>
            <a:ext cx="6095980" cy="515142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8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lorful mountains and lake">
            <a:extLst>
              <a:ext uri="{FF2B5EF4-FFF2-40B4-BE49-F238E27FC236}">
                <a16:creationId xmlns:a16="http://schemas.microsoft.com/office/drawing/2014/main" id="{7139ECA4-D510-0FBB-8AB2-CD6106781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8" y="0"/>
            <a:ext cx="12268178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34F9D9-6E94-0E5A-4DED-B584C036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terrain?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2EF2F9-3C87-44F7-2EBE-06D6BF12F31A}"/>
              </a:ext>
            </a:extLst>
          </p:cNvPr>
          <p:cNvSpPr/>
          <p:nvPr/>
        </p:nvSpPr>
        <p:spPr>
          <a:xfrm>
            <a:off x="7774791" y="3105932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Hilly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71B947-EE70-FE94-7617-F092793AE484}"/>
              </a:ext>
            </a:extLst>
          </p:cNvPr>
          <p:cNvSpPr/>
          <p:nvPr/>
        </p:nvSpPr>
        <p:spPr>
          <a:xfrm>
            <a:off x="1385887" y="3132131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Flat</a:t>
            </a:r>
          </a:p>
        </p:txBody>
      </p:sp>
      <p:sp>
        <p:nvSpPr>
          <p:cNvPr id="14" name="Action Button: Forward or Next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BF033BC-A504-7D2B-AB84-610A238AE41A}"/>
              </a:ext>
            </a:extLst>
          </p:cNvPr>
          <p:cNvSpPr/>
          <p:nvPr/>
        </p:nvSpPr>
        <p:spPr>
          <a:xfrm>
            <a:off x="1" y="1706562"/>
            <a:ext cx="6019800" cy="515142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Forward or Next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0B48458-332C-287A-A117-B5D896D0C5D4}"/>
              </a:ext>
            </a:extLst>
          </p:cNvPr>
          <p:cNvSpPr/>
          <p:nvPr/>
        </p:nvSpPr>
        <p:spPr>
          <a:xfrm>
            <a:off x="6096000" y="1706561"/>
            <a:ext cx="6095980" cy="515142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57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ening in tent showing lake lined with trees, sloping hills, and mountains with peaks of snow beneath clouds in blue sky">
            <a:extLst>
              <a:ext uri="{FF2B5EF4-FFF2-40B4-BE49-F238E27FC236}">
                <a16:creationId xmlns:a16="http://schemas.microsoft.com/office/drawing/2014/main" id="{37E2600B-AA3F-4425-AC46-0379F105F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79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34F9D9-6E94-0E5A-4DED-B584C036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distance are you looking for?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549329-F7CC-48E7-C3DB-03303D0074C9}"/>
              </a:ext>
            </a:extLst>
          </p:cNvPr>
          <p:cNvSpPr/>
          <p:nvPr/>
        </p:nvSpPr>
        <p:spPr>
          <a:xfrm>
            <a:off x="1385887" y="3132131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ABBD44-45AA-F6DF-2EDA-BA4414E5E592}"/>
              </a:ext>
            </a:extLst>
          </p:cNvPr>
          <p:cNvSpPr/>
          <p:nvPr/>
        </p:nvSpPr>
        <p:spPr>
          <a:xfrm>
            <a:off x="7774791" y="3105932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Short</a:t>
            </a:r>
          </a:p>
        </p:txBody>
      </p:sp>
      <p:sp>
        <p:nvSpPr>
          <p:cNvPr id="14" name="Action Button: Forward or Next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BF033BC-A504-7D2B-AB84-610A238AE41A}"/>
              </a:ext>
            </a:extLst>
          </p:cNvPr>
          <p:cNvSpPr/>
          <p:nvPr/>
        </p:nvSpPr>
        <p:spPr>
          <a:xfrm>
            <a:off x="1" y="1706562"/>
            <a:ext cx="6019800" cy="515142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Forward or Next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0B48458-332C-287A-A117-B5D896D0C5D4}"/>
              </a:ext>
            </a:extLst>
          </p:cNvPr>
          <p:cNvSpPr/>
          <p:nvPr/>
        </p:nvSpPr>
        <p:spPr>
          <a:xfrm>
            <a:off x="6096000" y="1706561"/>
            <a:ext cx="6095980" cy="515142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59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Opening in tent showing lake lined with trees, sloping hills, and mountains with peaks of snow beneath clouds in blue sky">
            <a:extLst>
              <a:ext uri="{FF2B5EF4-FFF2-40B4-BE49-F238E27FC236}">
                <a16:creationId xmlns:a16="http://schemas.microsoft.com/office/drawing/2014/main" id="{6288919E-E168-04EC-1BC6-7F08D6E32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79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34F9D9-6E94-0E5A-4DED-B584C036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distance are you looking for?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50FEAA-7E18-CD63-FFEA-0F291F0A466C}"/>
              </a:ext>
            </a:extLst>
          </p:cNvPr>
          <p:cNvSpPr/>
          <p:nvPr/>
        </p:nvSpPr>
        <p:spPr>
          <a:xfrm>
            <a:off x="1385887" y="3132131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92A4AA-CAA4-D721-D397-1E2570DB3B62}"/>
              </a:ext>
            </a:extLst>
          </p:cNvPr>
          <p:cNvSpPr/>
          <p:nvPr/>
        </p:nvSpPr>
        <p:spPr>
          <a:xfrm>
            <a:off x="7774791" y="3105932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Short</a:t>
            </a:r>
          </a:p>
        </p:txBody>
      </p:sp>
      <p:sp>
        <p:nvSpPr>
          <p:cNvPr id="14" name="Action Button: Forward or Next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BF033BC-A504-7D2B-AB84-610A238AE41A}"/>
              </a:ext>
            </a:extLst>
          </p:cNvPr>
          <p:cNvSpPr/>
          <p:nvPr/>
        </p:nvSpPr>
        <p:spPr>
          <a:xfrm>
            <a:off x="1" y="1706562"/>
            <a:ext cx="6019800" cy="515142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Forward or Next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0B48458-332C-287A-A117-B5D896D0C5D4}"/>
              </a:ext>
            </a:extLst>
          </p:cNvPr>
          <p:cNvSpPr/>
          <p:nvPr/>
        </p:nvSpPr>
        <p:spPr>
          <a:xfrm>
            <a:off x="6096000" y="1706561"/>
            <a:ext cx="6095980" cy="515142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65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Opening in tent showing lake lined with trees, sloping hills, and mountains with peaks of snow beneath clouds in blue sky">
            <a:extLst>
              <a:ext uri="{FF2B5EF4-FFF2-40B4-BE49-F238E27FC236}">
                <a16:creationId xmlns:a16="http://schemas.microsoft.com/office/drawing/2014/main" id="{BC024EBF-1323-217D-779D-195E68F60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79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34F9D9-6E94-0E5A-4DED-B584C036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distance are you looking for?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E18E4F-6B68-7A6F-8C5C-38117CECCEE4}"/>
              </a:ext>
            </a:extLst>
          </p:cNvPr>
          <p:cNvSpPr/>
          <p:nvPr/>
        </p:nvSpPr>
        <p:spPr>
          <a:xfrm>
            <a:off x="1385887" y="3132131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62B817-9819-36B1-8EC4-A87CE0770504}"/>
              </a:ext>
            </a:extLst>
          </p:cNvPr>
          <p:cNvSpPr/>
          <p:nvPr/>
        </p:nvSpPr>
        <p:spPr>
          <a:xfrm>
            <a:off x="7774791" y="3105932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Short</a:t>
            </a:r>
          </a:p>
        </p:txBody>
      </p:sp>
      <p:sp>
        <p:nvSpPr>
          <p:cNvPr id="14" name="Action Button: Forward or Next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BF033BC-A504-7D2B-AB84-610A238AE41A}"/>
              </a:ext>
            </a:extLst>
          </p:cNvPr>
          <p:cNvSpPr/>
          <p:nvPr/>
        </p:nvSpPr>
        <p:spPr>
          <a:xfrm>
            <a:off x="1" y="1706562"/>
            <a:ext cx="6019800" cy="515142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Forward or Next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0B48458-332C-287A-A117-B5D896D0C5D4}"/>
              </a:ext>
            </a:extLst>
          </p:cNvPr>
          <p:cNvSpPr/>
          <p:nvPr/>
        </p:nvSpPr>
        <p:spPr>
          <a:xfrm>
            <a:off x="6096000" y="1706561"/>
            <a:ext cx="6095980" cy="515142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5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Opening in tent showing lake lined with trees, sloping hills, and mountains with peaks of snow beneath clouds in blue sky">
            <a:extLst>
              <a:ext uri="{FF2B5EF4-FFF2-40B4-BE49-F238E27FC236}">
                <a16:creationId xmlns:a16="http://schemas.microsoft.com/office/drawing/2014/main" id="{CA51248D-0E20-7034-C90F-FB8018002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79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34F9D9-6E94-0E5A-4DED-B584C036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distance are you looking for?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8C514C-1819-311D-0A18-0BD4ABDB50C3}"/>
              </a:ext>
            </a:extLst>
          </p:cNvPr>
          <p:cNvSpPr/>
          <p:nvPr/>
        </p:nvSpPr>
        <p:spPr>
          <a:xfrm>
            <a:off x="1385887" y="3132131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30D370-BD33-FFF2-18B8-59A0137CC5D0}"/>
              </a:ext>
            </a:extLst>
          </p:cNvPr>
          <p:cNvSpPr/>
          <p:nvPr/>
        </p:nvSpPr>
        <p:spPr>
          <a:xfrm>
            <a:off x="7774791" y="3105932"/>
            <a:ext cx="2386013" cy="23002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Short</a:t>
            </a:r>
          </a:p>
        </p:txBody>
      </p:sp>
      <p:sp>
        <p:nvSpPr>
          <p:cNvPr id="14" name="Action Button: Forward or Next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BF033BC-A504-7D2B-AB84-610A238AE41A}"/>
              </a:ext>
            </a:extLst>
          </p:cNvPr>
          <p:cNvSpPr/>
          <p:nvPr/>
        </p:nvSpPr>
        <p:spPr>
          <a:xfrm>
            <a:off x="1" y="1706562"/>
            <a:ext cx="6019800" cy="515142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Forward or Next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0B48458-332C-287A-A117-B5D896D0C5D4}"/>
              </a:ext>
            </a:extLst>
          </p:cNvPr>
          <p:cNvSpPr/>
          <p:nvPr/>
        </p:nvSpPr>
        <p:spPr>
          <a:xfrm>
            <a:off x="6096000" y="1706561"/>
            <a:ext cx="6095980" cy="515142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EBC2CB-978F-D70F-3D62-89875A63B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905523-FB0C-F963-CD8B-0927738699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You got Mullica River Trail!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560AC-DFDC-68C2-9703-1F34EAB42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176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Distance 18.2 Miles</a:t>
            </a:r>
          </a:p>
          <a:p>
            <a:r>
              <a:rPr lang="en-US" dirty="0"/>
              <a:t>Elevation gain 160ft</a:t>
            </a:r>
          </a:p>
          <a:p>
            <a:r>
              <a:rPr lang="en-US" dirty="0"/>
              <a:t>Time 6 hours 20 minutes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C68EE6-AAFE-D98E-9CBB-BBF997FFB399}"/>
              </a:ext>
            </a:extLst>
          </p:cNvPr>
          <p:cNvSpPr/>
          <p:nvPr/>
        </p:nvSpPr>
        <p:spPr>
          <a:xfrm>
            <a:off x="9143999" y="4257675"/>
            <a:ext cx="1814513" cy="17002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Click Here to Restart!</a:t>
            </a:r>
            <a:r>
              <a:rPr lang="en-US" dirty="0"/>
              <a:t>!</a:t>
            </a:r>
          </a:p>
        </p:txBody>
      </p:sp>
      <p:sp>
        <p:nvSpPr>
          <p:cNvPr id="9" name="Action Button: Back or Previous 8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CB54CC4-21FC-EE0B-9D3C-AC41C93BF9BA}"/>
              </a:ext>
            </a:extLst>
          </p:cNvPr>
          <p:cNvSpPr/>
          <p:nvPr/>
        </p:nvSpPr>
        <p:spPr>
          <a:xfrm>
            <a:off x="7615238" y="3271838"/>
            <a:ext cx="4576762" cy="3586162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ction Button: Back or Previous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2994603-10CD-17B9-5FBD-C369301982BF}"/>
              </a:ext>
            </a:extLst>
          </p:cNvPr>
          <p:cNvSpPr/>
          <p:nvPr/>
        </p:nvSpPr>
        <p:spPr>
          <a:xfrm>
            <a:off x="8172450" y="3914775"/>
            <a:ext cx="4019550" cy="294322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quential Access Storage 10">
            <a:extLst>
              <a:ext uri="{FF2B5EF4-FFF2-40B4-BE49-F238E27FC236}">
                <a16:creationId xmlns:a16="http://schemas.microsoft.com/office/drawing/2014/main" id="{E975F0DF-162C-3AE1-A63B-66D813189880}"/>
              </a:ext>
            </a:extLst>
          </p:cNvPr>
          <p:cNvSpPr/>
          <p:nvPr/>
        </p:nvSpPr>
        <p:spPr>
          <a:xfrm flipH="1">
            <a:off x="0" y="4857750"/>
            <a:ext cx="2571749" cy="2000250"/>
          </a:xfrm>
          <a:prstGeom prst="flowChartMagnetic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4"/>
                </a:solidFill>
              </a:rPr>
              <a:t>Enjoy your Trip!</a:t>
            </a:r>
          </a:p>
        </p:txBody>
      </p:sp>
    </p:spTree>
    <p:extLst>
      <p:ext uri="{BB962C8B-B14F-4D97-AF65-F5344CB8AC3E}">
        <p14:creationId xmlns:p14="http://schemas.microsoft.com/office/powerpoint/2010/main" val="3849827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286</Words>
  <Application>Microsoft Macintosh PowerPoint</Application>
  <PresentationFormat>Widescreen</PresentationFormat>
  <Paragraphs>71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Oh The Places You Will Hike</vt:lpstr>
      <vt:lpstr>How long do you have?</vt:lpstr>
      <vt:lpstr>What type of terrain?</vt:lpstr>
      <vt:lpstr>What type of terrain?</vt:lpstr>
      <vt:lpstr>What distance are you looking for?</vt:lpstr>
      <vt:lpstr>What distance are you looking for?</vt:lpstr>
      <vt:lpstr>What distance are you looking for?</vt:lpstr>
      <vt:lpstr>What distance are you looking for?</vt:lpstr>
      <vt:lpstr>You got Mullica River Trail!</vt:lpstr>
      <vt:lpstr>You got Jerusalem mills to Harford Road!</vt:lpstr>
      <vt:lpstr>You got Old Rag Mountain Loop!</vt:lpstr>
      <vt:lpstr>You got Dehart Dam Loop!</vt:lpstr>
      <vt:lpstr>You got Whitney Farm Trail!</vt:lpstr>
      <vt:lpstr>You got Newark and Pomeroy Rail Trail!</vt:lpstr>
      <vt:lpstr>You got Mason-Dixon Trail!</vt:lpstr>
      <vt:lpstr>You got Auburn lookout via the Appalachian Trail!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The Places You Will Hike</dc:title>
  <dc:creator>Ricciuti, Rudolph</dc:creator>
  <cp:lastModifiedBy>Ricciuti, Rudolph</cp:lastModifiedBy>
  <cp:revision>1</cp:revision>
  <dcterms:created xsi:type="dcterms:W3CDTF">2022-05-16T20:37:39Z</dcterms:created>
  <dcterms:modified xsi:type="dcterms:W3CDTF">2022-05-16T22:18:16Z</dcterms:modified>
</cp:coreProperties>
</file>