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317" r:id="rId5"/>
    <p:sldId id="262" r:id="rId6"/>
    <p:sldId id="303" r:id="rId7"/>
    <p:sldId id="318" r:id="rId8"/>
    <p:sldId id="321" r:id="rId9"/>
    <p:sldId id="263" r:id="rId10"/>
    <p:sldId id="304" r:id="rId11"/>
    <p:sldId id="306" r:id="rId12"/>
    <p:sldId id="308" r:id="rId13"/>
    <p:sldId id="319" r:id="rId14"/>
    <p:sldId id="320" r:id="rId15"/>
    <p:sldId id="322" r:id="rId16"/>
    <p:sldId id="323" r:id="rId17"/>
    <p:sldId id="301" r:id="rId18"/>
    <p:sldId id="302" r:id="rId19"/>
    <p:sldId id="305" r:id="rId20"/>
    <p:sldId id="290" r:id="rId21"/>
    <p:sldId id="259" r:id="rId22"/>
    <p:sldId id="307" r:id="rId23"/>
    <p:sldId id="260" r:id="rId24"/>
    <p:sldId id="261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B931F-5876-454B-8347-16697E2BB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9CFA4-CCA2-485D-B76D-6138DB04A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B131B-E7B3-4809-84EB-55F69596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84D1-113F-431F-B137-0A36F32A7C7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EE145-0939-4404-9664-98C393D54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E0822-2F2C-4019-B16A-844B3666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B6BF-5A86-44CA-B758-1CC8430D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553E-A040-4315-9DCA-008BE3BB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82D95-62DE-477A-BA5C-D75992815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55777-13B3-410F-A09C-D20C954F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84D1-113F-431F-B137-0A36F32A7C7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B1246-232B-4C2E-9219-1502727D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4950F-2F2B-4125-A0F0-56CF46EE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B6BF-5A86-44CA-B758-1CC8430D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1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CFE24-352F-4CBD-B3B0-246F36601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3E614-807B-4F0F-B538-3BC1AF722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CF37C-A8FC-4239-A014-9E6E7096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84D1-113F-431F-B137-0A36F32A7C7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0B3E9-43D1-46B1-9685-943FE8DAA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326F7-2A2B-4BAE-A113-F53E815F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B6BF-5A86-44CA-B758-1CC8430D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9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B3DEF-0867-4F7D-A1C1-6046B11A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788F0-25DA-45AB-AA95-DC9B3DA8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0BE5F-4855-4B63-A48D-5DB63B7B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84D1-113F-431F-B137-0A36F32A7C7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3780A-A142-4CCD-B81C-279DC50B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717BA-F21A-4070-9B21-B3E64779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B6BF-5A86-44CA-B758-1CC8430D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4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4E155-B1DE-4710-9DF2-D87DB443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5B032-6C77-4BE1-9215-D6483790E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72CA5-D666-4E02-9D5F-B2C22B27D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84D1-113F-431F-B137-0A36F32A7C7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13666-711D-4395-A238-BAC2F44B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55833-E24D-4C7F-AE34-D305E156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B6BF-5A86-44CA-B758-1CC8430D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2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4E29-1D53-45C6-93DE-E4478664F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EA9E7-D007-4037-AC7D-DDCD29365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8762F-EE84-4E6D-8AD3-4942109F9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952CC-B5EC-4920-A1B1-CBE81B0F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84D1-113F-431F-B137-0A36F32A7C7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50F4E-5AC5-4ADD-B427-27164598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557C9-8F77-4AF4-AF54-2A32929F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B6BF-5A86-44CA-B758-1CC8430D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7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E45E-4698-4215-BAF4-5686BD42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19F77-653F-4538-9180-92771FE74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BE3D4-9974-47CF-BD20-A93B8931D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6CF1A-6A23-4D72-B8CC-16D3DB200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E4EA2-2AD3-4DB1-85F2-E043CF1D3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EFE38-AD20-4523-8D52-594E4F9F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84D1-113F-431F-B137-0A36F32A7C7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A4B96C-3444-45C2-A9FE-5053C778C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26094-C64F-4447-B025-CB75A2CC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B6BF-5A86-44CA-B758-1CC8430D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5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70D7-CA34-48C6-AB95-E41135119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422C9-D6A3-476C-A7B8-EC237F7F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84D1-113F-431F-B137-0A36F32A7C7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0CF3E-D326-4FB7-9CF0-7FC9BCED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41058-7136-4A89-BD21-2BD4E909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B6BF-5A86-44CA-B758-1CC8430D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8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98FD08-DDC3-4744-8D7F-0DB36C91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84D1-113F-431F-B137-0A36F32A7C7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A85E53-48A6-41E7-AEE0-3E841001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FDFF5-6142-4399-A9B5-DF9A3C01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B6BF-5A86-44CA-B758-1CC8430D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5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954D-4BFE-4709-B09A-9857A5C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9A452-659F-465A-8766-8C6C0CDE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A3B3D-188B-42AF-A663-9D69A25AE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32AE6-2831-433B-8304-C3AC9067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84D1-113F-431F-B137-0A36F32A7C7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5FC8B-0194-497E-97FE-3C924235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E2083-0978-4921-8A3B-532058BF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B6BF-5A86-44CA-B758-1CC8430D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8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AF812-5F57-4DA3-92C3-3E68506B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B36C8E-F481-4BB1-81D5-48F1E17C3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D9EEB-DFEF-469C-8263-DC778FFD5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83217-0CDD-4E34-AD14-C591AB61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84D1-113F-431F-B137-0A36F32A7C7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38558-8F54-436C-986F-99776909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056F7-11B2-4B49-8ABD-D775790A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B6BF-5A86-44CA-B758-1CC8430D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CFD9C-F3F5-40A2-A548-AC6B0285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8DF21-F1B2-43E3-A64C-EF17A7835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318F4-3652-491A-8AA3-A5B459817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284D1-113F-431F-B137-0A36F32A7C7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57BB3-6424-4C8A-9918-D26F1EC1E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5FE29-7718-42BF-A435-A00B5A3E3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B6BF-5A86-44CA-B758-1CC8430D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0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932AC5-C6D4-4B2D-8DAA-3D701CAD8574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5" name="Picture 2" descr="Image result for dog bone backgrounds">
              <a:extLst>
                <a:ext uri="{FF2B5EF4-FFF2-40B4-BE49-F238E27FC236}">
                  <a16:creationId xmlns:a16="http://schemas.microsoft.com/office/drawing/2014/main" id="{531FF326-BFB8-49BD-B06C-18B2B9A55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165" y="0"/>
              <a:ext cx="6612836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dog bone backgrounds">
              <a:extLst>
                <a:ext uri="{FF2B5EF4-FFF2-40B4-BE49-F238E27FC236}">
                  <a16:creationId xmlns:a16="http://schemas.microsoft.com/office/drawing/2014/main" id="{18B759FD-2D9C-4AB0-859E-07F8FC346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05"/>
              <a:ext cx="6414868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6E2D16D-E7D1-4423-B937-EFD6CC6C3B47}"/>
              </a:ext>
            </a:extLst>
          </p:cNvPr>
          <p:cNvSpPr txBox="1"/>
          <p:nvPr/>
        </p:nvSpPr>
        <p:spPr>
          <a:xfrm>
            <a:off x="-6064" y="380189"/>
            <a:ext cx="76343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50"/>
              </a:spcBef>
            </a:pPr>
            <a:r>
              <a:rPr lang="en-US" sz="7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risten ITC" panose="03050502040202030202" pitchFamily="66" charset="0"/>
                <a:cs typeface="Angsana New" panose="020B0502040204020203" pitchFamily="18" charset="-34"/>
              </a:rPr>
              <a:t>What is the perfect dog for you?</a:t>
            </a: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5B53AE9A-0161-457B-A10D-F51D8A968E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74"/>
          <a:stretch/>
        </p:blipFill>
        <p:spPr>
          <a:xfrm>
            <a:off x="5791506" y="1006154"/>
            <a:ext cx="6414868" cy="6054334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D49DA72-694E-4E14-A790-9BCFA69D9121}"/>
              </a:ext>
            </a:extLst>
          </p:cNvPr>
          <p:cNvSpPr/>
          <p:nvPr/>
        </p:nvSpPr>
        <p:spPr>
          <a:xfrm rot="21275044">
            <a:off x="7447915" y="2176124"/>
            <a:ext cx="1494370" cy="127120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hlinkClick r:id="rId3" action="ppaction://hlinksldjump"/>
            <a:extLst>
              <a:ext uri="{FF2B5EF4-FFF2-40B4-BE49-F238E27FC236}">
                <a16:creationId xmlns:a16="http://schemas.microsoft.com/office/drawing/2014/main" id="{C3E5F6ED-B381-47C2-BEBF-B78D2232A126}"/>
              </a:ext>
            </a:extLst>
          </p:cNvPr>
          <p:cNvSpPr txBox="1"/>
          <p:nvPr/>
        </p:nvSpPr>
        <p:spPr>
          <a:xfrm rot="21444126">
            <a:off x="7645134" y="2631052"/>
            <a:ext cx="109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</a:p>
          <a:p>
            <a:pPr algn="ctr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04893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42DA6E-8C8A-422C-994F-29E45A957DC5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5" name="Picture 2" descr="Image result for dog bone backgrounds">
              <a:extLst>
                <a:ext uri="{FF2B5EF4-FFF2-40B4-BE49-F238E27FC236}">
                  <a16:creationId xmlns:a16="http://schemas.microsoft.com/office/drawing/2014/main" id="{A6F937F4-D8B7-40AA-B789-38097CAAC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165" y="0"/>
              <a:ext cx="6612836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dog bone backgrounds">
              <a:extLst>
                <a:ext uri="{FF2B5EF4-FFF2-40B4-BE49-F238E27FC236}">
                  <a16:creationId xmlns:a16="http://schemas.microsoft.com/office/drawing/2014/main" id="{1152AC2C-E703-4897-A9F4-EE88BCFEE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05"/>
              <a:ext cx="6414868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Arrow: Right 12">
            <a:hlinkClick r:id="rId3" action="ppaction://hlinksldjump"/>
            <a:extLst>
              <a:ext uri="{FF2B5EF4-FFF2-40B4-BE49-F238E27FC236}">
                <a16:creationId xmlns:a16="http://schemas.microsoft.com/office/drawing/2014/main" id="{41D76E56-8563-432B-8320-08CBCCB016D5}"/>
              </a:ext>
            </a:extLst>
          </p:cNvPr>
          <p:cNvSpPr/>
          <p:nvPr/>
        </p:nvSpPr>
        <p:spPr>
          <a:xfrm>
            <a:off x="317619" y="1435930"/>
            <a:ext cx="3737113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92D683FA-731F-4B6F-AAEC-1F6B508D64AA}"/>
              </a:ext>
            </a:extLst>
          </p:cNvPr>
          <p:cNvSpPr txBox="1"/>
          <p:nvPr/>
        </p:nvSpPr>
        <p:spPr>
          <a:xfrm>
            <a:off x="531335" y="2345933"/>
            <a:ext cx="2052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BIG!</a:t>
            </a:r>
          </a:p>
        </p:txBody>
      </p:sp>
      <p:sp>
        <p:nvSpPr>
          <p:cNvPr id="14" name="Arrow: Right 13">
            <a:hlinkClick r:id="rId4" action="ppaction://hlinksldjump"/>
            <a:extLst>
              <a:ext uri="{FF2B5EF4-FFF2-40B4-BE49-F238E27FC236}">
                <a16:creationId xmlns:a16="http://schemas.microsoft.com/office/drawing/2014/main" id="{819246D2-84D1-470C-AD2E-231FF7D77966}"/>
              </a:ext>
            </a:extLst>
          </p:cNvPr>
          <p:cNvSpPr/>
          <p:nvPr/>
        </p:nvSpPr>
        <p:spPr>
          <a:xfrm rot="10800000">
            <a:off x="8137268" y="3690111"/>
            <a:ext cx="3737113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48996FE-3618-49D4-B1DC-7BBEFEEBD186}"/>
              </a:ext>
            </a:extLst>
          </p:cNvPr>
          <p:cNvSpPr txBox="1"/>
          <p:nvPr/>
        </p:nvSpPr>
        <p:spPr>
          <a:xfrm>
            <a:off x="9729159" y="4594832"/>
            <a:ext cx="2264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small</a:t>
            </a:r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5E2BACA7-6C41-4D8E-A569-1FC12FBA6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0" y="1355293"/>
            <a:ext cx="2773372" cy="3166035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5693B2D3-1C51-4C8F-9FAA-DD51D3EE9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8656" y="4346241"/>
            <a:ext cx="1325218" cy="15128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C46C66D-3E93-4F36-9AFF-CEFCB80B0CCF}"/>
              </a:ext>
            </a:extLst>
          </p:cNvPr>
          <p:cNvSpPr/>
          <p:nvPr/>
        </p:nvSpPr>
        <p:spPr>
          <a:xfrm>
            <a:off x="-99391" y="360086"/>
            <a:ext cx="12390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Final question! What size dog would you want?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33AD4B-5EB2-484E-9DCA-65579BAE478A}"/>
              </a:ext>
            </a:extLst>
          </p:cNvPr>
          <p:cNvSpPr txBox="1"/>
          <p:nvPr/>
        </p:nvSpPr>
        <p:spPr>
          <a:xfrm>
            <a:off x="6553484" y="3511539"/>
            <a:ext cx="124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30498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42DA6E-8C8A-422C-994F-29E45A957DC5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5" name="Picture 2" descr="Image result for dog bone backgrounds">
              <a:extLst>
                <a:ext uri="{FF2B5EF4-FFF2-40B4-BE49-F238E27FC236}">
                  <a16:creationId xmlns:a16="http://schemas.microsoft.com/office/drawing/2014/main" id="{A6F937F4-D8B7-40AA-B789-38097CAAC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165" y="0"/>
              <a:ext cx="6612836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dog bone backgrounds">
              <a:extLst>
                <a:ext uri="{FF2B5EF4-FFF2-40B4-BE49-F238E27FC236}">
                  <a16:creationId xmlns:a16="http://schemas.microsoft.com/office/drawing/2014/main" id="{1152AC2C-E703-4897-A9F4-EE88BCFEE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05"/>
              <a:ext cx="6414868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Arrow: Right 12">
            <a:hlinkClick r:id="rId3" action="ppaction://hlinksldjump"/>
            <a:extLst>
              <a:ext uri="{FF2B5EF4-FFF2-40B4-BE49-F238E27FC236}">
                <a16:creationId xmlns:a16="http://schemas.microsoft.com/office/drawing/2014/main" id="{C0C375E7-EFCC-4EA3-9430-0923993726A0}"/>
              </a:ext>
            </a:extLst>
          </p:cNvPr>
          <p:cNvSpPr/>
          <p:nvPr/>
        </p:nvSpPr>
        <p:spPr>
          <a:xfrm>
            <a:off x="317619" y="1435930"/>
            <a:ext cx="3737113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92D683FA-731F-4B6F-AAEC-1F6B508D64AA}"/>
              </a:ext>
            </a:extLst>
          </p:cNvPr>
          <p:cNvSpPr txBox="1"/>
          <p:nvPr/>
        </p:nvSpPr>
        <p:spPr>
          <a:xfrm>
            <a:off x="531335" y="2345933"/>
            <a:ext cx="2158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BIG!</a:t>
            </a:r>
          </a:p>
        </p:txBody>
      </p:sp>
      <p:sp>
        <p:nvSpPr>
          <p:cNvPr id="14" name="Arrow: Right 13">
            <a:hlinkClick r:id="rId4" action="ppaction://hlinksldjump"/>
            <a:extLst>
              <a:ext uri="{FF2B5EF4-FFF2-40B4-BE49-F238E27FC236}">
                <a16:creationId xmlns:a16="http://schemas.microsoft.com/office/drawing/2014/main" id="{59D77919-F716-456D-8614-C3A9A0C24652}"/>
              </a:ext>
            </a:extLst>
          </p:cNvPr>
          <p:cNvSpPr/>
          <p:nvPr/>
        </p:nvSpPr>
        <p:spPr>
          <a:xfrm rot="10800000">
            <a:off x="8137268" y="3690111"/>
            <a:ext cx="3737113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48996FE-3618-49D4-B1DC-7BBEFEEBD186}"/>
              </a:ext>
            </a:extLst>
          </p:cNvPr>
          <p:cNvSpPr txBox="1"/>
          <p:nvPr/>
        </p:nvSpPr>
        <p:spPr>
          <a:xfrm>
            <a:off x="9689403" y="4594832"/>
            <a:ext cx="2304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small</a:t>
            </a:r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010EE148-C1EA-498B-809C-E3B65B012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0" y="1355293"/>
            <a:ext cx="2773372" cy="3166035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C6C38053-756D-4672-B076-A457C35AF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8656" y="4346241"/>
            <a:ext cx="1325218" cy="15128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7B3FF39-0B63-402D-8567-DC4AC39C34B0}"/>
              </a:ext>
            </a:extLst>
          </p:cNvPr>
          <p:cNvSpPr/>
          <p:nvPr/>
        </p:nvSpPr>
        <p:spPr>
          <a:xfrm>
            <a:off x="-99391" y="360086"/>
            <a:ext cx="12390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Final question! What size dog would you want?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56297C-E841-44C1-808F-9DC46073F161}"/>
              </a:ext>
            </a:extLst>
          </p:cNvPr>
          <p:cNvSpPr txBox="1"/>
          <p:nvPr/>
        </p:nvSpPr>
        <p:spPr>
          <a:xfrm>
            <a:off x="6553484" y="3511539"/>
            <a:ext cx="124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5212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42DA6E-8C8A-422C-994F-29E45A957DC5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5" name="Picture 2" descr="Image result for dog bone backgrounds">
              <a:extLst>
                <a:ext uri="{FF2B5EF4-FFF2-40B4-BE49-F238E27FC236}">
                  <a16:creationId xmlns:a16="http://schemas.microsoft.com/office/drawing/2014/main" id="{A6F937F4-D8B7-40AA-B789-38097CAAC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165" y="0"/>
              <a:ext cx="6612836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dog bone backgrounds">
              <a:extLst>
                <a:ext uri="{FF2B5EF4-FFF2-40B4-BE49-F238E27FC236}">
                  <a16:creationId xmlns:a16="http://schemas.microsoft.com/office/drawing/2014/main" id="{1152AC2C-E703-4897-A9F4-EE88BCFEE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05"/>
              <a:ext cx="6414868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Arrow: Right 12">
            <a:hlinkClick r:id="rId3" action="ppaction://hlinksldjump"/>
            <a:extLst>
              <a:ext uri="{FF2B5EF4-FFF2-40B4-BE49-F238E27FC236}">
                <a16:creationId xmlns:a16="http://schemas.microsoft.com/office/drawing/2014/main" id="{1EA4302C-C913-418D-8A49-550CF91845D6}"/>
              </a:ext>
            </a:extLst>
          </p:cNvPr>
          <p:cNvSpPr/>
          <p:nvPr/>
        </p:nvSpPr>
        <p:spPr>
          <a:xfrm>
            <a:off x="317619" y="1435930"/>
            <a:ext cx="3737113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92D683FA-731F-4B6F-AAEC-1F6B508D64AA}"/>
              </a:ext>
            </a:extLst>
          </p:cNvPr>
          <p:cNvSpPr txBox="1"/>
          <p:nvPr/>
        </p:nvSpPr>
        <p:spPr>
          <a:xfrm>
            <a:off x="531335" y="2342620"/>
            <a:ext cx="2172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BIG!</a:t>
            </a:r>
          </a:p>
        </p:txBody>
      </p:sp>
      <p:sp>
        <p:nvSpPr>
          <p:cNvPr id="14" name="Arrow: Right 13">
            <a:hlinkClick r:id="rId4" action="ppaction://hlinksldjump"/>
            <a:extLst>
              <a:ext uri="{FF2B5EF4-FFF2-40B4-BE49-F238E27FC236}">
                <a16:creationId xmlns:a16="http://schemas.microsoft.com/office/drawing/2014/main" id="{72F08EB7-AD54-4FE1-A9D3-B6330977C813}"/>
              </a:ext>
            </a:extLst>
          </p:cNvPr>
          <p:cNvSpPr/>
          <p:nvPr/>
        </p:nvSpPr>
        <p:spPr>
          <a:xfrm rot="10800000">
            <a:off x="8137268" y="3690111"/>
            <a:ext cx="3737113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48996FE-3618-49D4-B1DC-7BBEFEEBD186}"/>
              </a:ext>
            </a:extLst>
          </p:cNvPr>
          <p:cNvSpPr txBox="1"/>
          <p:nvPr/>
        </p:nvSpPr>
        <p:spPr>
          <a:xfrm>
            <a:off x="9702273" y="4594832"/>
            <a:ext cx="2172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small</a:t>
            </a:r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1E2B6D8E-3129-4F7C-8B93-406828F5A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0" y="1355293"/>
            <a:ext cx="2773372" cy="3166035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4F9F43DD-07C8-4FAD-9FDB-FA18AA88C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8656" y="4346241"/>
            <a:ext cx="1325218" cy="15128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85D91A3-901A-4B97-B333-972FDBE7B547}"/>
              </a:ext>
            </a:extLst>
          </p:cNvPr>
          <p:cNvSpPr/>
          <p:nvPr/>
        </p:nvSpPr>
        <p:spPr>
          <a:xfrm>
            <a:off x="-99391" y="360086"/>
            <a:ext cx="12390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Final question! What size dog would you want?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C24A73-76D9-4ED5-A7F2-CE2E8181245D}"/>
              </a:ext>
            </a:extLst>
          </p:cNvPr>
          <p:cNvSpPr txBox="1"/>
          <p:nvPr/>
        </p:nvSpPr>
        <p:spPr>
          <a:xfrm>
            <a:off x="6553484" y="3511539"/>
            <a:ext cx="124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619373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42DA6E-8C8A-422C-994F-29E45A957DC5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5" name="Picture 2" descr="Image result for dog bone backgrounds">
              <a:extLst>
                <a:ext uri="{FF2B5EF4-FFF2-40B4-BE49-F238E27FC236}">
                  <a16:creationId xmlns:a16="http://schemas.microsoft.com/office/drawing/2014/main" id="{A6F937F4-D8B7-40AA-B789-38097CAAC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165" y="0"/>
              <a:ext cx="6612836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dog bone backgrounds">
              <a:extLst>
                <a:ext uri="{FF2B5EF4-FFF2-40B4-BE49-F238E27FC236}">
                  <a16:creationId xmlns:a16="http://schemas.microsoft.com/office/drawing/2014/main" id="{1152AC2C-E703-4897-A9F4-EE88BCFEE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05"/>
              <a:ext cx="6414868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Arrow: Right 12">
            <a:hlinkClick r:id="rId3" action="ppaction://hlinksldjump"/>
            <a:extLst>
              <a:ext uri="{FF2B5EF4-FFF2-40B4-BE49-F238E27FC236}">
                <a16:creationId xmlns:a16="http://schemas.microsoft.com/office/drawing/2014/main" id="{071BA9E5-919A-4CBE-B770-CAB093E856A4}"/>
              </a:ext>
            </a:extLst>
          </p:cNvPr>
          <p:cNvSpPr/>
          <p:nvPr/>
        </p:nvSpPr>
        <p:spPr>
          <a:xfrm>
            <a:off x="317619" y="1435930"/>
            <a:ext cx="3737113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92D683FA-731F-4B6F-AAEC-1F6B508D64AA}"/>
              </a:ext>
            </a:extLst>
          </p:cNvPr>
          <p:cNvSpPr txBox="1"/>
          <p:nvPr/>
        </p:nvSpPr>
        <p:spPr>
          <a:xfrm>
            <a:off x="531335" y="2345933"/>
            <a:ext cx="2291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BIG!</a:t>
            </a:r>
          </a:p>
        </p:txBody>
      </p:sp>
      <p:sp>
        <p:nvSpPr>
          <p:cNvPr id="14" name="Arrow: Right 13">
            <a:hlinkClick r:id="rId4" action="ppaction://hlinksldjump"/>
            <a:extLst>
              <a:ext uri="{FF2B5EF4-FFF2-40B4-BE49-F238E27FC236}">
                <a16:creationId xmlns:a16="http://schemas.microsoft.com/office/drawing/2014/main" id="{CD22FBCB-B66A-4A24-A91F-F9ABB950EC08}"/>
              </a:ext>
            </a:extLst>
          </p:cNvPr>
          <p:cNvSpPr/>
          <p:nvPr/>
        </p:nvSpPr>
        <p:spPr>
          <a:xfrm rot="10800000">
            <a:off x="8137268" y="3690111"/>
            <a:ext cx="3737113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48996FE-3618-49D4-B1DC-7BBEFEEBD186}"/>
              </a:ext>
            </a:extLst>
          </p:cNvPr>
          <p:cNvSpPr txBox="1"/>
          <p:nvPr/>
        </p:nvSpPr>
        <p:spPr>
          <a:xfrm>
            <a:off x="9689020" y="4594832"/>
            <a:ext cx="2185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small</a:t>
            </a:r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5DE46E83-948E-4680-A7D1-108822C4E9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0" y="1355293"/>
            <a:ext cx="2773372" cy="3166035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B35DE938-0B75-455C-85BD-017737C23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8656" y="4346241"/>
            <a:ext cx="1325218" cy="15128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BB8207B-8281-4830-B17D-FA7F30A225AB}"/>
              </a:ext>
            </a:extLst>
          </p:cNvPr>
          <p:cNvSpPr/>
          <p:nvPr/>
        </p:nvSpPr>
        <p:spPr>
          <a:xfrm>
            <a:off x="-99391" y="360086"/>
            <a:ext cx="12390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Final question! What size dog would you want?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8F0612-691A-45C1-9AE7-9BE4F740A09D}"/>
              </a:ext>
            </a:extLst>
          </p:cNvPr>
          <p:cNvSpPr txBox="1"/>
          <p:nvPr/>
        </p:nvSpPr>
        <p:spPr>
          <a:xfrm>
            <a:off x="6553484" y="3511539"/>
            <a:ext cx="124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094084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42DA6E-8C8A-422C-994F-29E45A957DC5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5" name="Picture 2" descr="Image result for dog bone backgrounds">
              <a:extLst>
                <a:ext uri="{FF2B5EF4-FFF2-40B4-BE49-F238E27FC236}">
                  <a16:creationId xmlns:a16="http://schemas.microsoft.com/office/drawing/2014/main" id="{A6F937F4-D8B7-40AA-B789-38097CAAC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165" y="0"/>
              <a:ext cx="6612836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dog bone backgrounds">
              <a:extLst>
                <a:ext uri="{FF2B5EF4-FFF2-40B4-BE49-F238E27FC236}">
                  <a16:creationId xmlns:a16="http://schemas.microsoft.com/office/drawing/2014/main" id="{1152AC2C-E703-4897-A9F4-EE88BCFEE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05"/>
              <a:ext cx="6414868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Arrow: Right 12">
            <a:hlinkClick r:id="rId3" action="ppaction://hlinksldjump"/>
            <a:extLst>
              <a:ext uri="{FF2B5EF4-FFF2-40B4-BE49-F238E27FC236}">
                <a16:creationId xmlns:a16="http://schemas.microsoft.com/office/drawing/2014/main" id="{5FFDD6A4-367B-4549-8063-1B35313B6953}"/>
              </a:ext>
            </a:extLst>
          </p:cNvPr>
          <p:cNvSpPr/>
          <p:nvPr/>
        </p:nvSpPr>
        <p:spPr>
          <a:xfrm>
            <a:off x="317619" y="1435930"/>
            <a:ext cx="3737113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92D683FA-731F-4B6F-AAEC-1F6B508D64AA}"/>
              </a:ext>
            </a:extLst>
          </p:cNvPr>
          <p:cNvSpPr txBox="1"/>
          <p:nvPr/>
        </p:nvSpPr>
        <p:spPr>
          <a:xfrm>
            <a:off x="531335" y="2337679"/>
            <a:ext cx="2317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BIG!</a:t>
            </a:r>
          </a:p>
        </p:txBody>
      </p:sp>
      <p:sp>
        <p:nvSpPr>
          <p:cNvPr id="14" name="Arrow: Right 13">
            <a:hlinkClick r:id="rId4" action="ppaction://hlinksldjump"/>
            <a:extLst>
              <a:ext uri="{FF2B5EF4-FFF2-40B4-BE49-F238E27FC236}">
                <a16:creationId xmlns:a16="http://schemas.microsoft.com/office/drawing/2014/main" id="{7197D977-B0E0-4DA3-A76A-AC0441FA3468}"/>
              </a:ext>
            </a:extLst>
          </p:cNvPr>
          <p:cNvSpPr/>
          <p:nvPr/>
        </p:nvSpPr>
        <p:spPr>
          <a:xfrm rot="10800000">
            <a:off x="8137268" y="3690111"/>
            <a:ext cx="3737113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48996FE-3618-49D4-B1DC-7BBEFEEBD186}"/>
              </a:ext>
            </a:extLst>
          </p:cNvPr>
          <p:cNvSpPr txBox="1"/>
          <p:nvPr/>
        </p:nvSpPr>
        <p:spPr>
          <a:xfrm>
            <a:off x="9654860" y="4594832"/>
            <a:ext cx="2005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small</a:t>
            </a:r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A7141C87-ED84-4952-B655-41AB77038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0" y="1355293"/>
            <a:ext cx="2773372" cy="3166035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BAEEC2F2-DD05-4CAB-B26A-0BB2ED0E06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8656" y="4346241"/>
            <a:ext cx="1325218" cy="15128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491D00-3A35-41C4-868A-4E297C9FE847}"/>
              </a:ext>
            </a:extLst>
          </p:cNvPr>
          <p:cNvSpPr/>
          <p:nvPr/>
        </p:nvSpPr>
        <p:spPr>
          <a:xfrm>
            <a:off x="-99391" y="360086"/>
            <a:ext cx="12390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Final question! What size dog would you want?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D45768-465E-4609-B866-86FB46B79D13}"/>
              </a:ext>
            </a:extLst>
          </p:cNvPr>
          <p:cNvSpPr txBox="1"/>
          <p:nvPr/>
        </p:nvSpPr>
        <p:spPr>
          <a:xfrm>
            <a:off x="6553484" y="3511539"/>
            <a:ext cx="124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8617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42DA6E-8C8A-422C-994F-29E45A957DC5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5" name="Picture 2" descr="Image result for dog bone backgrounds">
              <a:extLst>
                <a:ext uri="{FF2B5EF4-FFF2-40B4-BE49-F238E27FC236}">
                  <a16:creationId xmlns:a16="http://schemas.microsoft.com/office/drawing/2014/main" id="{A6F937F4-D8B7-40AA-B789-38097CAAC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165" y="0"/>
              <a:ext cx="6612836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dog bone backgrounds">
              <a:extLst>
                <a:ext uri="{FF2B5EF4-FFF2-40B4-BE49-F238E27FC236}">
                  <a16:creationId xmlns:a16="http://schemas.microsoft.com/office/drawing/2014/main" id="{1152AC2C-E703-4897-A9F4-EE88BCFEE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05"/>
              <a:ext cx="6414868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Arrow: Right 10">
            <a:hlinkClick r:id="rId3" action="ppaction://hlinksldjump"/>
            <a:extLst>
              <a:ext uri="{FF2B5EF4-FFF2-40B4-BE49-F238E27FC236}">
                <a16:creationId xmlns:a16="http://schemas.microsoft.com/office/drawing/2014/main" id="{111FA228-7B81-4C9E-BC82-83B202EB8DEF}"/>
              </a:ext>
            </a:extLst>
          </p:cNvPr>
          <p:cNvSpPr/>
          <p:nvPr/>
        </p:nvSpPr>
        <p:spPr>
          <a:xfrm>
            <a:off x="317619" y="1435930"/>
            <a:ext cx="3737113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92D683FA-731F-4B6F-AAEC-1F6B508D64AA}"/>
              </a:ext>
            </a:extLst>
          </p:cNvPr>
          <p:cNvSpPr txBox="1"/>
          <p:nvPr/>
        </p:nvSpPr>
        <p:spPr>
          <a:xfrm>
            <a:off x="531335" y="2333430"/>
            <a:ext cx="1986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BIG!</a:t>
            </a:r>
          </a:p>
        </p:txBody>
      </p:sp>
      <p:sp>
        <p:nvSpPr>
          <p:cNvPr id="12" name="Arrow: Right 11">
            <a:hlinkClick r:id="rId4" action="ppaction://hlinksldjump"/>
            <a:extLst>
              <a:ext uri="{FF2B5EF4-FFF2-40B4-BE49-F238E27FC236}">
                <a16:creationId xmlns:a16="http://schemas.microsoft.com/office/drawing/2014/main" id="{05B3A172-EF1C-4E25-B87F-671F6EBF6B26}"/>
              </a:ext>
            </a:extLst>
          </p:cNvPr>
          <p:cNvSpPr/>
          <p:nvPr/>
        </p:nvSpPr>
        <p:spPr>
          <a:xfrm rot="10800000">
            <a:off x="8137268" y="3690111"/>
            <a:ext cx="3737113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48996FE-3618-49D4-B1DC-7BBEFEEBD186}"/>
              </a:ext>
            </a:extLst>
          </p:cNvPr>
          <p:cNvSpPr txBox="1"/>
          <p:nvPr/>
        </p:nvSpPr>
        <p:spPr>
          <a:xfrm>
            <a:off x="9633897" y="4600113"/>
            <a:ext cx="2026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small</a:t>
            </a:r>
          </a:p>
        </p:txBody>
      </p:sp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545B17CC-D333-4ADF-8C9A-C8910B13F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0" y="1355293"/>
            <a:ext cx="2773372" cy="3166035"/>
          </a:xfrm>
          <a:prstGeom prst="rect">
            <a:avLst/>
          </a:prstGeom>
        </p:spPr>
      </p:pic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CDDBDF79-9BF7-4195-8A64-F9D79FEDA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8656" y="4346241"/>
            <a:ext cx="1325218" cy="15128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C101447-1C31-4695-9B42-0F8D107ED076}"/>
              </a:ext>
            </a:extLst>
          </p:cNvPr>
          <p:cNvSpPr/>
          <p:nvPr/>
        </p:nvSpPr>
        <p:spPr>
          <a:xfrm>
            <a:off x="-99391" y="360086"/>
            <a:ext cx="12390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Final question! What size dog would you want?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6A1585-F22C-4A38-93CD-50E06AA64843}"/>
              </a:ext>
            </a:extLst>
          </p:cNvPr>
          <p:cNvSpPr txBox="1"/>
          <p:nvPr/>
        </p:nvSpPr>
        <p:spPr>
          <a:xfrm>
            <a:off x="6553484" y="3511539"/>
            <a:ext cx="124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913559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42DA6E-8C8A-422C-994F-29E45A957DC5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5" name="Picture 2" descr="Image result for dog bone backgrounds">
              <a:extLst>
                <a:ext uri="{FF2B5EF4-FFF2-40B4-BE49-F238E27FC236}">
                  <a16:creationId xmlns:a16="http://schemas.microsoft.com/office/drawing/2014/main" id="{A6F937F4-D8B7-40AA-B789-38097CAAC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165" y="0"/>
              <a:ext cx="6612836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dog bone backgrounds">
              <a:extLst>
                <a:ext uri="{FF2B5EF4-FFF2-40B4-BE49-F238E27FC236}">
                  <a16:creationId xmlns:a16="http://schemas.microsoft.com/office/drawing/2014/main" id="{1152AC2C-E703-4897-A9F4-EE88BCFEE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05"/>
              <a:ext cx="6414868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080278AC-AAF1-4E1F-9AB6-BD10A47BB255}"/>
              </a:ext>
            </a:extLst>
          </p:cNvPr>
          <p:cNvSpPr/>
          <p:nvPr/>
        </p:nvSpPr>
        <p:spPr>
          <a:xfrm>
            <a:off x="317619" y="1435930"/>
            <a:ext cx="3737113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92D683FA-731F-4B6F-AAEC-1F6B508D64AA}"/>
              </a:ext>
            </a:extLst>
          </p:cNvPr>
          <p:cNvSpPr txBox="1"/>
          <p:nvPr/>
        </p:nvSpPr>
        <p:spPr>
          <a:xfrm>
            <a:off x="531335" y="2345933"/>
            <a:ext cx="2317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BIG!</a:t>
            </a:r>
          </a:p>
        </p:txBody>
      </p:sp>
      <p:sp>
        <p:nvSpPr>
          <p:cNvPr id="11" name="Arrow: Right 10">
            <a:hlinkClick r:id="rId4" action="ppaction://hlinksldjump"/>
            <a:extLst>
              <a:ext uri="{FF2B5EF4-FFF2-40B4-BE49-F238E27FC236}">
                <a16:creationId xmlns:a16="http://schemas.microsoft.com/office/drawing/2014/main" id="{7C1B89B1-A485-41A2-B284-1A6B77B7CA0C}"/>
              </a:ext>
            </a:extLst>
          </p:cNvPr>
          <p:cNvSpPr/>
          <p:nvPr/>
        </p:nvSpPr>
        <p:spPr>
          <a:xfrm rot="10800000">
            <a:off x="8137268" y="3690111"/>
            <a:ext cx="3737113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48996FE-3618-49D4-B1DC-7BBEFEEBD186}"/>
              </a:ext>
            </a:extLst>
          </p:cNvPr>
          <p:cNvSpPr txBox="1"/>
          <p:nvPr/>
        </p:nvSpPr>
        <p:spPr>
          <a:xfrm>
            <a:off x="9654860" y="4594832"/>
            <a:ext cx="218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small</a:t>
            </a: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50B80847-0BA1-4474-B9B3-09CF9EC04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0" y="1355293"/>
            <a:ext cx="2773372" cy="31660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45B48A-BEAF-4BFC-94D4-5DAE883F56C0}"/>
              </a:ext>
            </a:extLst>
          </p:cNvPr>
          <p:cNvSpPr/>
          <p:nvPr/>
        </p:nvSpPr>
        <p:spPr>
          <a:xfrm>
            <a:off x="-99391" y="360086"/>
            <a:ext cx="12390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Final question! What size dog would you want?</a:t>
            </a:r>
          </a:p>
        </p:txBody>
      </p:sp>
      <p:pic>
        <p:nvPicPr>
          <p:cNvPr id="13" name="Picture 12">
            <a:hlinkClick r:id="rId4" action="ppaction://hlinksldjump"/>
            <a:extLst>
              <a:ext uri="{FF2B5EF4-FFF2-40B4-BE49-F238E27FC236}">
                <a16:creationId xmlns:a16="http://schemas.microsoft.com/office/drawing/2014/main" id="{A83C69D4-C95A-4B04-8896-449F1221B0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8656" y="4346241"/>
            <a:ext cx="1325218" cy="15128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A0EB69-AEF3-4D19-A74D-80FA06FF7785}"/>
              </a:ext>
            </a:extLst>
          </p:cNvPr>
          <p:cNvSpPr txBox="1"/>
          <p:nvPr/>
        </p:nvSpPr>
        <p:spPr>
          <a:xfrm>
            <a:off x="6553484" y="3511539"/>
            <a:ext cx="124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725457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8380-BA86-4C49-96D3-C4F30F2A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A3590-D649-43D8-9B6A-B1B65ADC8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Image result for greyhound smiling">
            <a:extLst>
              <a:ext uri="{FF2B5EF4-FFF2-40B4-BE49-F238E27FC236}">
                <a16:creationId xmlns:a16="http://schemas.microsoft.com/office/drawing/2014/main" id="{414E5381-53F2-4EB5-BC83-8405553D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968C4C-E345-4D7C-BC87-2D77801143A6}"/>
              </a:ext>
            </a:extLst>
          </p:cNvPr>
          <p:cNvSpPr txBox="1"/>
          <p:nvPr/>
        </p:nvSpPr>
        <p:spPr>
          <a:xfrm rot="376334">
            <a:off x="7262191" y="1732861"/>
            <a:ext cx="3839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risten ITC" panose="03050502040202030202" pitchFamily="66" charset="0"/>
              </a:rPr>
              <a:t>You got a… Greyhound!!!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6BDD28-552A-419F-89CC-807ACA9AD1AF}"/>
              </a:ext>
            </a:extLst>
          </p:cNvPr>
          <p:cNvGrpSpPr/>
          <p:nvPr/>
        </p:nvGrpSpPr>
        <p:grpSpPr>
          <a:xfrm>
            <a:off x="9533467" y="5147733"/>
            <a:ext cx="2421466" cy="1345142"/>
            <a:chOff x="9533467" y="5147733"/>
            <a:chExt cx="2421466" cy="1345142"/>
          </a:xfrm>
        </p:grpSpPr>
        <p:sp>
          <p:nvSpPr>
            <p:cNvPr id="7" name="Rectangl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9692D0A9-062D-4A3E-9A94-971CAA32EC02}"/>
                </a:ext>
              </a:extLst>
            </p:cNvPr>
            <p:cNvSpPr/>
            <p:nvPr/>
          </p:nvSpPr>
          <p:spPr>
            <a:xfrm>
              <a:off x="9533467" y="5147733"/>
              <a:ext cx="2421466" cy="1345142"/>
            </a:xfrm>
            <a:prstGeom prst="rect">
              <a:avLst/>
            </a:prstGeom>
            <a:solidFill>
              <a:srgbClr val="4D79C7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79EAED27-95C9-417B-8DC9-5BAD52B54B5F}"/>
                </a:ext>
              </a:extLst>
            </p:cNvPr>
            <p:cNvSpPr txBox="1"/>
            <p:nvPr/>
          </p:nvSpPr>
          <p:spPr>
            <a:xfrm>
              <a:off x="9683557" y="5357793"/>
              <a:ext cx="2099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anose="03050502040202030202" pitchFamily="66" charset="0"/>
                </a:rPr>
                <a:t>Take this quiz again!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303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BB44-A09F-4AA2-9388-24346498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maltese</a:t>
            </a:r>
            <a:endParaRPr lang="en-US" dirty="0"/>
          </a:p>
        </p:txBody>
      </p:sp>
      <p:pic>
        <p:nvPicPr>
          <p:cNvPr id="1026" name="Picture 2" descr="Image result for maltese">
            <a:extLst>
              <a:ext uri="{FF2B5EF4-FFF2-40B4-BE49-F238E27FC236}">
                <a16:creationId xmlns:a16="http://schemas.microsoft.com/office/drawing/2014/main" id="{5D44A2CE-3BF7-4CA1-9640-CFF6C7582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2B7A7E-7565-46CF-ACD0-B2C29B04C7F7}"/>
              </a:ext>
            </a:extLst>
          </p:cNvPr>
          <p:cNvSpPr/>
          <p:nvPr/>
        </p:nvSpPr>
        <p:spPr>
          <a:xfrm rot="439125">
            <a:off x="7900029" y="1733972"/>
            <a:ext cx="39573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risten ITC" panose="03050502040202030202" pitchFamily="66" charset="0"/>
              </a:rPr>
              <a:t>You got a… Maltese!!!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F89EB1-8F36-42EC-8181-9B470D30D177}"/>
              </a:ext>
            </a:extLst>
          </p:cNvPr>
          <p:cNvGrpSpPr/>
          <p:nvPr/>
        </p:nvGrpSpPr>
        <p:grpSpPr>
          <a:xfrm>
            <a:off x="9533467" y="5147733"/>
            <a:ext cx="2421466" cy="1345142"/>
            <a:chOff x="9533467" y="5147733"/>
            <a:chExt cx="2421466" cy="1345142"/>
          </a:xfrm>
        </p:grpSpPr>
        <p:sp>
          <p:nvSpPr>
            <p:cNvPr id="6" name="Rectangle 5">
              <a:hlinkClick r:id="rId3" action="ppaction://hlinksldjump"/>
              <a:extLst>
                <a:ext uri="{FF2B5EF4-FFF2-40B4-BE49-F238E27FC236}">
                  <a16:creationId xmlns:a16="http://schemas.microsoft.com/office/drawing/2014/main" id="{D7571886-D34F-4F1A-977C-8C978FB4C266}"/>
                </a:ext>
              </a:extLst>
            </p:cNvPr>
            <p:cNvSpPr/>
            <p:nvPr/>
          </p:nvSpPr>
          <p:spPr>
            <a:xfrm>
              <a:off x="9533467" y="5147733"/>
              <a:ext cx="2421466" cy="1345142"/>
            </a:xfrm>
            <a:prstGeom prst="rect">
              <a:avLst/>
            </a:prstGeom>
            <a:solidFill>
              <a:srgbClr val="4D79C7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69A9637E-B6F3-48F2-AB55-909E5F2EC7F5}"/>
                </a:ext>
              </a:extLst>
            </p:cNvPr>
            <p:cNvSpPr txBox="1"/>
            <p:nvPr/>
          </p:nvSpPr>
          <p:spPr>
            <a:xfrm>
              <a:off x="9683557" y="5357793"/>
              <a:ext cx="2099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anose="03050502040202030202" pitchFamily="66" charset="0"/>
                </a:rPr>
                <a:t>Take this quiz again!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257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DC43-E584-4EE6-8589-807D82AA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A4F3D-D009-40BF-A58B-110B8D2CA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beagle">
            <a:extLst>
              <a:ext uri="{FF2B5EF4-FFF2-40B4-BE49-F238E27FC236}">
                <a16:creationId xmlns:a16="http://schemas.microsoft.com/office/drawing/2014/main" id="{4C6E254A-DEFE-4B32-AAC0-D3222BB4A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9871CE-42EA-45B6-971E-AAF1E2B3C24E}"/>
              </a:ext>
            </a:extLst>
          </p:cNvPr>
          <p:cNvSpPr/>
          <p:nvPr/>
        </p:nvSpPr>
        <p:spPr>
          <a:xfrm rot="439125">
            <a:off x="8398802" y="1102351"/>
            <a:ext cx="35560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risten ITC" panose="03050502040202030202" pitchFamily="66" charset="0"/>
              </a:rPr>
              <a:t>You got a… Beagle!!!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503FFE-A090-4B8F-93FC-B893140A4ABD}"/>
              </a:ext>
            </a:extLst>
          </p:cNvPr>
          <p:cNvGrpSpPr/>
          <p:nvPr/>
        </p:nvGrpSpPr>
        <p:grpSpPr>
          <a:xfrm>
            <a:off x="9533467" y="5147733"/>
            <a:ext cx="2421466" cy="1345142"/>
            <a:chOff x="9533467" y="5147733"/>
            <a:chExt cx="2421466" cy="1345142"/>
          </a:xfrm>
        </p:grpSpPr>
        <p:sp>
          <p:nvSpPr>
            <p:cNvPr id="7" name="Rectangl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988472C5-9ABE-4DF9-AD8A-A734034AFF77}"/>
                </a:ext>
              </a:extLst>
            </p:cNvPr>
            <p:cNvSpPr/>
            <p:nvPr/>
          </p:nvSpPr>
          <p:spPr>
            <a:xfrm>
              <a:off x="9533467" y="5147733"/>
              <a:ext cx="2421466" cy="1345142"/>
            </a:xfrm>
            <a:prstGeom prst="rect">
              <a:avLst/>
            </a:prstGeom>
            <a:solidFill>
              <a:srgbClr val="4D79C7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69F147DC-55B9-4489-94D8-F534A3712980}"/>
                </a:ext>
              </a:extLst>
            </p:cNvPr>
            <p:cNvSpPr txBox="1"/>
            <p:nvPr/>
          </p:nvSpPr>
          <p:spPr>
            <a:xfrm>
              <a:off x="9683557" y="5357793"/>
              <a:ext cx="2099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anose="03050502040202030202" pitchFamily="66" charset="0"/>
                </a:rPr>
                <a:t>Take this quiz again!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165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B789AD-3397-4308-BE96-A811C15C2B57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5" name="Picture 2" descr="Image result for dog bone backgrounds">
              <a:extLst>
                <a:ext uri="{FF2B5EF4-FFF2-40B4-BE49-F238E27FC236}">
                  <a16:creationId xmlns:a16="http://schemas.microsoft.com/office/drawing/2014/main" id="{102CA731-818A-4C51-BF41-61B20F4B2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165" y="0"/>
              <a:ext cx="6612836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dog bone backgrounds">
              <a:extLst>
                <a:ext uri="{FF2B5EF4-FFF2-40B4-BE49-F238E27FC236}">
                  <a16:creationId xmlns:a16="http://schemas.microsoft.com/office/drawing/2014/main" id="{722E4C0F-D3CF-42E2-BA9C-EF36E649C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05"/>
              <a:ext cx="6414868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Arrow: Right 11">
            <a:hlinkClick r:id="rId3" action="ppaction://hlinksldjump"/>
            <a:extLst>
              <a:ext uri="{FF2B5EF4-FFF2-40B4-BE49-F238E27FC236}">
                <a16:creationId xmlns:a16="http://schemas.microsoft.com/office/drawing/2014/main" id="{41E6DC1C-62EF-43A9-97B4-9E2BFC5690AE}"/>
              </a:ext>
            </a:extLst>
          </p:cNvPr>
          <p:cNvSpPr/>
          <p:nvPr/>
        </p:nvSpPr>
        <p:spPr>
          <a:xfrm flipH="1">
            <a:off x="7779023" y="3542573"/>
            <a:ext cx="4241129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hlinkClick r:id="rId4" action="ppaction://hlinksldjump"/>
            <a:extLst>
              <a:ext uri="{FF2B5EF4-FFF2-40B4-BE49-F238E27FC236}">
                <a16:creationId xmlns:a16="http://schemas.microsoft.com/office/drawing/2014/main" id="{2CE88AA4-E35E-476C-84A5-BE0521770B24}"/>
              </a:ext>
            </a:extLst>
          </p:cNvPr>
          <p:cNvSpPr/>
          <p:nvPr/>
        </p:nvSpPr>
        <p:spPr>
          <a:xfrm>
            <a:off x="171848" y="1424610"/>
            <a:ext cx="3737113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CFAB3302-231D-4D6A-986E-C9299EBCF111}"/>
              </a:ext>
            </a:extLst>
          </p:cNvPr>
          <p:cNvSpPr txBox="1"/>
          <p:nvPr/>
        </p:nvSpPr>
        <p:spPr>
          <a:xfrm>
            <a:off x="377195" y="2380778"/>
            <a:ext cx="3161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Friendly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6890D421-9157-40ED-B69F-A6100503E79C}"/>
              </a:ext>
            </a:extLst>
          </p:cNvPr>
          <p:cNvSpPr txBox="1"/>
          <p:nvPr/>
        </p:nvSpPr>
        <p:spPr>
          <a:xfrm>
            <a:off x="8183039" y="4498741"/>
            <a:ext cx="3961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Protective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9A6734-1909-421C-9C63-903D3C5061D1}"/>
              </a:ext>
            </a:extLst>
          </p:cNvPr>
          <p:cNvSpPr txBox="1"/>
          <p:nvPr/>
        </p:nvSpPr>
        <p:spPr>
          <a:xfrm>
            <a:off x="561893" y="512106"/>
            <a:ext cx="116301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First! Would you rather have a dog that is…</a:t>
            </a:r>
          </a:p>
        </p:txBody>
      </p:sp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6A7C4ED4-79CD-4B6F-8AAD-41B29ED49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67" y="3790122"/>
            <a:ext cx="2050962" cy="2288382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CC051C21-57AC-4E84-BD2C-D2D94A6CC0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1"/>
          <a:stretch/>
        </p:blipFill>
        <p:spPr>
          <a:xfrm>
            <a:off x="3498170" y="1199175"/>
            <a:ext cx="2430302" cy="29449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1D26CF-EB4F-4264-A4CD-6A38E069F0F1}"/>
              </a:ext>
            </a:extLst>
          </p:cNvPr>
          <p:cNvSpPr txBox="1"/>
          <p:nvPr/>
        </p:nvSpPr>
        <p:spPr>
          <a:xfrm>
            <a:off x="5782739" y="2806037"/>
            <a:ext cx="124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173461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golden retriever smiling">
            <a:extLst>
              <a:ext uri="{FF2B5EF4-FFF2-40B4-BE49-F238E27FC236}">
                <a16:creationId xmlns:a16="http://schemas.microsoft.com/office/drawing/2014/main" id="{9EA6D3D0-8C1F-4ECC-97AD-D7090FA71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5" b="2732"/>
          <a:stretch/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8673AE-3D7B-408E-A31F-765509E74F9A}"/>
              </a:ext>
            </a:extLst>
          </p:cNvPr>
          <p:cNvSpPr/>
          <p:nvPr/>
        </p:nvSpPr>
        <p:spPr>
          <a:xfrm rot="439125">
            <a:off x="8431432" y="4369799"/>
            <a:ext cx="36337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risten ITC" panose="03050502040202030202" pitchFamily="66" charset="0"/>
              </a:rPr>
              <a:t>You got a… Golden Retriever!!!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C3F7B0-90C8-49AE-9146-1EB7D7175FC8}"/>
              </a:ext>
            </a:extLst>
          </p:cNvPr>
          <p:cNvGrpSpPr/>
          <p:nvPr/>
        </p:nvGrpSpPr>
        <p:grpSpPr>
          <a:xfrm>
            <a:off x="523285" y="5096933"/>
            <a:ext cx="2421466" cy="1345142"/>
            <a:chOff x="9533467" y="5147733"/>
            <a:chExt cx="2421466" cy="1345142"/>
          </a:xfrm>
        </p:grpSpPr>
        <p:sp>
          <p:nvSpPr>
            <p:cNvPr id="5" name="Rectangl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3A650D89-FCCF-4FC8-9D69-DB1D03B1B911}"/>
                </a:ext>
              </a:extLst>
            </p:cNvPr>
            <p:cNvSpPr/>
            <p:nvPr/>
          </p:nvSpPr>
          <p:spPr>
            <a:xfrm>
              <a:off x="9533467" y="5147733"/>
              <a:ext cx="2421466" cy="1345142"/>
            </a:xfrm>
            <a:prstGeom prst="rect">
              <a:avLst/>
            </a:prstGeom>
            <a:solidFill>
              <a:srgbClr val="4D79C7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hlinkClick r:id="rId3" action="ppaction://hlinksldjump"/>
              <a:extLst>
                <a:ext uri="{FF2B5EF4-FFF2-40B4-BE49-F238E27FC236}">
                  <a16:creationId xmlns:a16="http://schemas.microsoft.com/office/drawing/2014/main" id="{E48A5BCA-9D61-4123-BD06-3757CC44E356}"/>
                </a:ext>
              </a:extLst>
            </p:cNvPr>
            <p:cNvSpPr txBox="1"/>
            <p:nvPr/>
          </p:nvSpPr>
          <p:spPr>
            <a:xfrm>
              <a:off x="9683557" y="5357793"/>
              <a:ext cx="2099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anose="03050502040202030202" pitchFamily="66" charset="0"/>
                </a:rPr>
                <a:t>Take this quiz again!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657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A036-E39E-40E6-8C10-BF82276E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48803-9554-4EBA-B16C-46583477C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pug">
            <a:extLst>
              <a:ext uri="{FF2B5EF4-FFF2-40B4-BE49-F238E27FC236}">
                <a16:creationId xmlns:a16="http://schemas.microsoft.com/office/drawing/2014/main" id="{B1EF9A0B-5880-418A-816F-5E0EF5909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593"/>
            <a:ext cx="12192000" cy="69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33DC8A-F710-47CE-840C-C3D4522C2CDF}"/>
              </a:ext>
            </a:extLst>
          </p:cNvPr>
          <p:cNvSpPr/>
          <p:nvPr/>
        </p:nvSpPr>
        <p:spPr>
          <a:xfrm rot="439125">
            <a:off x="8326085" y="4515302"/>
            <a:ext cx="34697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risten ITC" panose="03050502040202030202" pitchFamily="66" charset="0"/>
              </a:rPr>
              <a:t>You got a… Pug!!!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466277-C758-43D4-B309-2786344231B0}"/>
              </a:ext>
            </a:extLst>
          </p:cNvPr>
          <p:cNvGrpSpPr/>
          <p:nvPr/>
        </p:nvGrpSpPr>
        <p:grpSpPr>
          <a:xfrm>
            <a:off x="491842" y="5147733"/>
            <a:ext cx="2421466" cy="1345142"/>
            <a:chOff x="9533467" y="5147733"/>
            <a:chExt cx="2421466" cy="1345142"/>
          </a:xfrm>
        </p:grpSpPr>
        <p:sp>
          <p:nvSpPr>
            <p:cNvPr id="7" name="Rectangl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5E83AAD8-13D2-4736-B02F-201CC24FA222}"/>
                </a:ext>
              </a:extLst>
            </p:cNvPr>
            <p:cNvSpPr/>
            <p:nvPr/>
          </p:nvSpPr>
          <p:spPr>
            <a:xfrm>
              <a:off x="9533467" y="5147733"/>
              <a:ext cx="2421466" cy="1345142"/>
            </a:xfrm>
            <a:prstGeom prst="rect">
              <a:avLst/>
            </a:prstGeom>
            <a:solidFill>
              <a:srgbClr val="4D79C7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FD04F017-3070-4EE1-9C81-F05CB11DE34C}"/>
                </a:ext>
              </a:extLst>
            </p:cNvPr>
            <p:cNvSpPr txBox="1"/>
            <p:nvPr/>
          </p:nvSpPr>
          <p:spPr>
            <a:xfrm>
              <a:off x="9683557" y="5357793"/>
              <a:ext cx="2099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anose="03050502040202030202" pitchFamily="66" charset="0"/>
                </a:rPr>
                <a:t>Take this quiz again!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9597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9918-63FB-4429-AB4A-342E898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9742D-225C-44FE-8ECB-FF30E1322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basset hound">
            <a:extLst>
              <a:ext uri="{FF2B5EF4-FFF2-40B4-BE49-F238E27FC236}">
                <a16:creationId xmlns:a16="http://schemas.microsoft.com/office/drawing/2014/main" id="{347BEF56-27F3-4839-806C-0DC31A4BC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/>
          <a:stretch/>
        </p:blipFill>
        <p:spPr bwMode="auto">
          <a:xfrm>
            <a:off x="0" y="0"/>
            <a:ext cx="12192000" cy="687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8CA8F5-3F70-4852-BB0C-359FDFC4C2F0}"/>
              </a:ext>
            </a:extLst>
          </p:cNvPr>
          <p:cNvSpPr/>
          <p:nvPr/>
        </p:nvSpPr>
        <p:spPr>
          <a:xfrm rot="439125">
            <a:off x="8849511" y="893819"/>
            <a:ext cx="34764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risten ITC" panose="03050502040202030202" pitchFamily="66" charset="0"/>
              </a:rPr>
              <a:t>You got a… Bassett Hound!!!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9BAB37-DBED-4EB2-B0E0-B1B2A123579B}"/>
              </a:ext>
            </a:extLst>
          </p:cNvPr>
          <p:cNvGrpSpPr/>
          <p:nvPr/>
        </p:nvGrpSpPr>
        <p:grpSpPr>
          <a:xfrm>
            <a:off x="9533467" y="5147733"/>
            <a:ext cx="2421466" cy="1345142"/>
            <a:chOff x="9533467" y="5147733"/>
            <a:chExt cx="2421466" cy="1345142"/>
          </a:xfrm>
        </p:grpSpPr>
        <p:sp>
          <p:nvSpPr>
            <p:cNvPr id="7" name="Rectangl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FEAD1DBB-7433-4FDB-A3AE-BFDF515A6B90}"/>
                </a:ext>
              </a:extLst>
            </p:cNvPr>
            <p:cNvSpPr/>
            <p:nvPr/>
          </p:nvSpPr>
          <p:spPr>
            <a:xfrm>
              <a:off x="9533467" y="5147733"/>
              <a:ext cx="2421466" cy="1345142"/>
            </a:xfrm>
            <a:prstGeom prst="rect">
              <a:avLst/>
            </a:prstGeom>
            <a:solidFill>
              <a:srgbClr val="4D79C7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243656C3-F1B6-48D0-8BAF-E746F2B18F5B}"/>
                </a:ext>
              </a:extLst>
            </p:cNvPr>
            <p:cNvSpPr txBox="1"/>
            <p:nvPr/>
          </p:nvSpPr>
          <p:spPr>
            <a:xfrm>
              <a:off x="9683557" y="5357793"/>
              <a:ext cx="2099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anose="03050502040202030202" pitchFamily="66" charset="0"/>
                </a:rPr>
                <a:t>Take this quiz again!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516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CBC8-4026-41C0-8325-CA2ECE117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Yorkshire terrier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C4A7F-3038-485E-89D8-F759FE876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yorkshire">
            <a:extLst>
              <a:ext uri="{FF2B5EF4-FFF2-40B4-BE49-F238E27FC236}">
                <a16:creationId xmlns:a16="http://schemas.microsoft.com/office/drawing/2014/main" id="{70763CAE-3E5C-445F-B99F-269444CCF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9EC95D-1176-4E6F-95FB-E9708BA49656}"/>
              </a:ext>
            </a:extLst>
          </p:cNvPr>
          <p:cNvSpPr/>
          <p:nvPr/>
        </p:nvSpPr>
        <p:spPr>
          <a:xfrm rot="21049915">
            <a:off x="651089" y="628859"/>
            <a:ext cx="3957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risten ITC" panose="03050502040202030202" pitchFamily="66" charset="0"/>
              </a:rPr>
              <a:t>You got a… Yorkshire terrier!!!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089492-3D6D-4365-B36E-C9E37E47F3A7}"/>
              </a:ext>
            </a:extLst>
          </p:cNvPr>
          <p:cNvGrpSpPr/>
          <p:nvPr/>
        </p:nvGrpSpPr>
        <p:grpSpPr>
          <a:xfrm>
            <a:off x="507183" y="4966758"/>
            <a:ext cx="2421466" cy="1345142"/>
            <a:chOff x="9533467" y="5147733"/>
            <a:chExt cx="2421466" cy="1345142"/>
          </a:xfrm>
        </p:grpSpPr>
        <p:sp>
          <p:nvSpPr>
            <p:cNvPr id="7" name="Rectangl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55E2E264-59B7-491D-BE9C-CE8DD8FA5E2A}"/>
                </a:ext>
              </a:extLst>
            </p:cNvPr>
            <p:cNvSpPr/>
            <p:nvPr/>
          </p:nvSpPr>
          <p:spPr>
            <a:xfrm>
              <a:off x="9533467" y="5147733"/>
              <a:ext cx="2421466" cy="1345142"/>
            </a:xfrm>
            <a:prstGeom prst="rect">
              <a:avLst/>
            </a:prstGeom>
            <a:solidFill>
              <a:srgbClr val="4D79C7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2EE7040D-829D-4920-ABEA-B28CE3F895DA}"/>
                </a:ext>
              </a:extLst>
            </p:cNvPr>
            <p:cNvSpPr txBox="1"/>
            <p:nvPr/>
          </p:nvSpPr>
          <p:spPr>
            <a:xfrm>
              <a:off x="9683557" y="5357793"/>
              <a:ext cx="2099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anose="03050502040202030202" pitchFamily="66" charset="0"/>
                </a:rPr>
                <a:t>Take this quiz again!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9826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51D38-AF1B-4CBC-831E-626061A4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AF720-B4AC-4978-A052-6697FFC81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labrador retriever">
            <a:extLst>
              <a:ext uri="{FF2B5EF4-FFF2-40B4-BE49-F238E27FC236}">
                <a16:creationId xmlns:a16="http://schemas.microsoft.com/office/drawing/2014/main" id="{3DE4C023-ED65-41B5-A059-E73884D56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9" r="6875"/>
          <a:stretch/>
        </p:blipFill>
        <p:spPr bwMode="auto">
          <a:xfrm>
            <a:off x="1" y="-95817"/>
            <a:ext cx="12192000" cy="69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BEEB57-5ECC-4BC8-B23E-5779DFE68D5C}"/>
              </a:ext>
            </a:extLst>
          </p:cNvPr>
          <p:cNvSpPr/>
          <p:nvPr/>
        </p:nvSpPr>
        <p:spPr>
          <a:xfrm rot="21143406">
            <a:off x="306532" y="348498"/>
            <a:ext cx="3957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risten ITC" panose="03050502040202030202" pitchFamily="66" charset="0"/>
              </a:rPr>
              <a:t>You got a… Labrador Retriever!!!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2FBADD-2B59-4215-877E-C7115DE1BE7E}"/>
              </a:ext>
            </a:extLst>
          </p:cNvPr>
          <p:cNvGrpSpPr/>
          <p:nvPr/>
        </p:nvGrpSpPr>
        <p:grpSpPr>
          <a:xfrm>
            <a:off x="508001" y="5086614"/>
            <a:ext cx="2421466" cy="1345142"/>
            <a:chOff x="9533467" y="5147733"/>
            <a:chExt cx="2421466" cy="1345142"/>
          </a:xfrm>
        </p:grpSpPr>
        <p:sp>
          <p:nvSpPr>
            <p:cNvPr id="7" name="Rectangl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A5768F5B-BE7B-485E-BB75-160B3AEF26A9}"/>
                </a:ext>
              </a:extLst>
            </p:cNvPr>
            <p:cNvSpPr/>
            <p:nvPr/>
          </p:nvSpPr>
          <p:spPr>
            <a:xfrm>
              <a:off x="9533467" y="5147733"/>
              <a:ext cx="2421466" cy="1345142"/>
            </a:xfrm>
            <a:prstGeom prst="rect">
              <a:avLst/>
            </a:prstGeom>
            <a:solidFill>
              <a:srgbClr val="4D79C7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85E1F20B-508D-4243-A135-7A04A796ED57}"/>
                </a:ext>
              </a:extLst>
            </p:cNvPr>
            <p:cNvSpPr txBox="1"/>
            <p:nvPr/>
          </p:nvSpPr>
          <p:spPr>
            <a:xfrm>
              <a:off x="9683557" y="5357793"/>
              <a:ext cx="2099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anose="03050502040202030202" pitchFamily="66" charset="0"/>
                </a:rPr>
                <a:t>Take this quiz again!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0948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1A738-8C0D-40AC-8162-97DEA925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Doberman pinscher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AF445-73C9-4E7B-8E9A-2E00F2405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doberman pinscher">
            <a:extLst>
              <a:ext uri="{FF2B5EF4-FFF2-40B4-BE49-F238E27FC236}">
                <a16:creationId xmlns:a16="http://schemas.microsoft.com/office/drawing/2014/main" id="{EE99FAB8-258A-44B3-A015-B717B6900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4"/>
            <a:ext cx="12192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F76E41-6BCC-4D17-B6A3-EEE3F02D37E8}"/>
              </a:ext>
            </a:extLst>
          </p:cNvPr>
          <p:cNvSpPr/>
          <p:nvPr/>
        </p:nvSpPr>
        <p:spPr>
          <a:xfrm rot="439125">
            <a:off x="7900029" y="1395418"/>
            <a:ext cx="3957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risten ITC" panose="03050502040202030202" pitchFamily="66" charset="0"/>
              </a:rPr>
              <a:t>You got a… Doberman Pinscher!!!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4C69C2-3A39-4249-97FD-4CA4594957C2}"/>
              </a:ext>
            </a:extLst>
          </p:cNvPr>
          <p:cNvGrpSpPr/>
          <p:nvPr/>
        </p:nvGrpSpPr>
        <p:grpSpPr>
          <a:xfrm>
            <a:off x="9533467" y="5147733"/>
            <a:ext cx="2421466" cy="1345142"/>
            <a:chOff x="9533467" y="5147733"/>
            <a:chExt cx="2421466" cy="1345142"/>
          </a:xfrm>
        </p:grpSpPr>
        <p:sp>
          <p:nvSpPr>
            <p:cNvPr id="7" name="Rectangl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DB397457-C07B-4BE6-BE25-0F384AE044A2}"/>
                </a:ext>
              </a:extLst>
            </p:cNvPr>
            <p:cNvSpPr/>
            <p:nvPr/>
          </p:nvSpPr>
          <p:spPr>
            <a:xfrm>
              <a:off x="9533467" y="5147733"/>
              <a:ext cx="2421466" cy="1345142"/>
            </a:xfrm>
            <a:prstGeom prst="rect">
              <a:avLst/>
            </a:prstGeom>
            <a:solidFill>
              <a:srgbClr val="4D79C7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1129D11C-BE27-42BE-A10C-6BCE72A9AA66}"/>
                </a:ext>
              </a:extLst>
            </p:cNvPr>
            <p:cNvSpPr txBox="1"/>
            <p:nvPr/>
          </p:nvSpPr>
          <p:spPr>
            <a:xfrm>
              <a:off x="9683557" y="5357793"/>
              <a:ext cx="2099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anose="03050502040202030202" pitchFamily="66" charset="0"/>
                </a:rPr>
                <a:t>Take this quiz again!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3924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8B38-DD77-41B1-86D1-4D9FF7A3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dachshund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7FDC-AD42-49BA-A34A-8E7BBED43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6" name="Picture 6" descr="Image result for dachshund">
            <a:extLst>
              <a:ext uri="{FF2B5EF4-FFF2-40B4-BE49-F238E27FC236}">
                <a16:creationId xmlns:a16="http://schemas.microsoft.com/office/drawing/2014/main" id="{EDED391B-8DB3-41EE-A03F-CDE3E23EA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/>
          <a:stretch/>
        </p:blipFill>
        <p:spPr bwMode="auto">
          <a:xfrm>
            <a:off x="-1" y="0"/>
            <a:ext cx="12192001" cy="685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FC42D6-7A0F-4B6F-B058-2B18326D8E75}"/>
              </a:ext>
            </a:extLst>
          </p:cNvPr>
          <p:cNvSpPr/>
          <p:nvPr/>
        </p:nvSpPr>
        <p:spPr>
          <a:xfrm rot="21101510">
            <a:off x="478812" y="673798"/>
            <a:ext cx="39573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risten ITC" panose="03050502040202030202" pitchFamily="66" charset="0"/>
              </a:rPr>
              <a:t>You got a… Dachshund!!!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68D0A6-A4D7-4156-9851-9ADF004D15D6}"/>
              </a:ext>
            </a:extLst>
          </p:cNvPr>
          <p:cNvGrpSpPr/>
          <p:nvPr/>
        </p:nvGrpSpPr>
        <p:grpSpPr>
          <a:xfrm>
            <a:off x="395066" y="5117383"/>
            <a:ext cx="2421466" cy="1345142"/>
            <a:chOff x="9533467" y="5147733"/>
            <a:chExt cx="2421466" cy="1345142"/>
          </a:xfrm>
        </p:grpSpPr>
        <p:sp>
          <p:nvSpPr>
            <p:cNvPr id="8" name="Rectangle 7">
              <a:hlinkClick r:id="rId3" action="ppaction://hlinksldjump"/>
              <a:extLst>
                <a:ext uri="{FF2B5EF4-FFF2-40B4-BE49-F238E27FC236}">
                  <a16:creationId xmlns:a16="http://schemas.microsoft.com/office/drawing/2014/main" id="{EA7B61BB-8809-42CF-9FE4-2F481E665F6F}"/>
                </a:ext>
              </a:extLst>
            </p:cNvPr>
            <p:cNvSpPr/>
            <p:nvPr/>
          </p:nvSpPr>
          <p:spPr>
            <a:xfrm>
              <a:off x="9533467" y="5147733"/>
              <a:ext cx="2421466" cy="1345142"/>
            </a:xfrm>
            <a:prstGeom prst="rect">
              <a:avLst/>
            </a:prstGeom>
            <a:solidFill>
              <a:srgbClr val="4D79C7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hlinkClick r:id="rId3" action="ppaction://hlinksldjump"/>
              <a:extLst>
                <a:ext uri="{FF2B5EF4-FFF2-40B4-BE49-F238E27FC236}">
                  <a16:creationId xmlns:a16="http://schemas.microsoft.com/office/drawing/2014/main" id="{6EE14DAA-ED99-4847-8200-EEF4394B8F7B}"/>
                </a:ext>
              </a:extLst>
            </p:cNvPr>
            <p:cNvSpPr txBox="1"/>
            <p:nvPr/>
          </p:nvSpPr>
          <p:spPr>
            <a:xfrm>
              <a:off x="9683557" y="5357793"/>
              <a:ext cx="2099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anose="03050502040202030202" pitchFamily="66" charset="0"/>
                </a:rPr>
                <a:t>Take this quiz again!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3162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74D38-4C2B-4223-9A1E-EAE926A6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dalmatian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0ACC3-557C-432D-9E63-8A18FDC71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dalmatian">
            <a:extLst>
              <a:ext uri="{FF2B5EF4-FFF2-40B4-BE49-F238E27FC236}">
                <a16:creationId xmlns:a16="http://schemas.microsoft.com/office/drawing/2014/main" id="{A7A3A576-7CBD-49C1-A4E7-3CE19C098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6C1E2F-BD17-4A03-A30C-65E4806E2EBD}"/>
              </a:ext>
            </a:extLst>
          </p:cNvPr>
          <p:cNvSpPr/>
          <p:nvPr/>
        </p:nvSpPr>
        <p:spPr>
          <a:xfrm rot="21238933">
            <a:off x="200516" y="2943339"/>
            <a:ext cx="39573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risten ITC" panose="03050502040202030202" pitchFamily="66" charset="0"/>
              </a:rPr>
              <a:t>You got a… Dalmatian!!!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37A4F4-C264-48E8-B523-2BE1898FF9F5}"/>
              </a:ext>
            </a:extLst>
          </p:cNvPr>
          <p:cNvGrpSpPr/>
          <p:nvPr/>
        </p:nvGrpSpPr>
        <p:grpSpPr>
          <a:xfrm>
            <a:off x="9533467" y="5147733"/>
            <a:ext cx="2421466" cy="1345142"/>
            <a:chOff x="9533467" y="5147733"/>
            <a:chExt cx="2421466" cy="1345142"/>
          </a:xfrm>
        </p:grpSpPr>
        <p:sp>
          <p:nvSpPr>
            <p:cNvPr id="7" name="Rectangl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AD0CDE37-F97B-42C5-BB7E-C3F44F3E6BB4}"/>
                </a:ext>
              </a:extLst>
            </p:cNvPr>
            <p:cNvSpPr/>
            <p:nvPr/>
          </p:nvSpPr>
          <p:spPr>
            <a:xfrm>
              <a:off x="9533467" y="5147733"/>
              <a:ext cx="2421466" cy="1345142"/>
            </a:xfrm>
            <a:prstGeom prst="rect">
              <a:avLst/>
            </a:prstGeom>
            <a:solidFill>
              <a:srgbClr val="4D79C7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F9C9C661-B70E-4549-BF90-B840E7CAE9A2}"/>
                </a:ext>
              </a:extLst>
            </p:cNvPr>
            <p:cNvSpPr txBox="1"/>
            <p:nvPr/>
          </p:nvSpPr>
          <p:spPr>
            <a:xfrm>
              <a:off x="9683557" y="5357793"/>
              <a:ext cx="2099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anose="03050502040202030202" pitchFamily="66" charset="0"/>
                </a:rPr>
                <a:t>Take this quiz again!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475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DA1E-60DB-4605-8C83-CFBCA5EA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Jack Russell terrier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C138B-A26D-4C41-B562-DDA3FB90E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jack russell terrier">
            <a:extLst>
              <a:ext uri="{FF2B5EF4-FFF2-40B4-BE49-F238E27FC236}">
                <a16:creationId xmlns:a16="http://schemas.microsoft.com/office/drawing/2014/main" id="{6AA17C76-0130-49B9-8C95-C4F489CC6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"/>
          <a:stretch/>
        </p:blipFill>
        <p:spPr bwMode="auto">
          <a:xfrm>
            <a:off x="0" y="0"/>
            <a:ext cx="12192000" cy="685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D6B255-6DAA-40A5-A59A-CD68CE4E24C0}"/>
              </a:ext>
            </a:extLst>
          </p:cNvPr>
          <p:cNvSpPr/>
          <p:nvPr/>
        </p:nvSpPr>
        <p:spPr>
          <a:xfrm rot="439125">
            <a:off x="8115502" y="1390060"/>
            <a:ext cx="3957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risten ITC" panose="03050502040202030202" pitchFamily="66" charset="0"/>
              </a:rPr>
              <a:t>You got a… Jack Russell Terrier!!!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751C32-9F40-4CB3-9FFE-ABC5BFC27963}"/>
              </a:ext>
            </a:extLst>
          </p:cNvPr>
          <p:cNvGrpSpPr/>
          <p:nvPr/>
        </p:nvGrpSpPr>
        <p:grpSpPr>
          <a:xfrm>
            <a:off x="9533467" y="5147733"/>
            <a:ext cx="2421466" cy="1345142"/>
            <a:chOff x="9533467" y="5147733"/>
            <a:chExt cx="2421466" cy="1345142"/>
          </a:xfrm>
        </p:grpSpPr>
        <p:sp>
          <p:nvSpPr>
            <p:cNvPr id="7" name="Rectangl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67BF4158-02DA-4030-BB21-20F8ECBC558C}"/>
                </a:ext>
              </a:extLst>
            </p:cNvPr>
            <p:cNvSpPr/>
            <p:nvPr/>
          </p:nvSpPr>
          <p:spPr>
            <a:xfrm>
              <a:off x="9533467" y="5147733"/>
              <a:ext cx="2421466" cy="1345142"/>
            </a:xfrm>
            <a:prstGeom prst="rect">
              <a:avLst/>
            </a:prstGeom>
            <a:solidFill>
              <a:srgbClr val="4D79C7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75251DA7-6F00-46F3-9BFD-46D3CAE4EC35}"/>
                </a:ext>
              </a:extLst>
            </p:cNvPr>
            <p:cNvSpPr txBox="1"/>
            <p:nvPr/>
          </p:nvSpPr>
          <p:spPr>
            <a:xfrm>
              <a:off x="9683557" y="5357793"/>
              <a:ext cx="2099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anose="03050502040202030202" pitchFamily="66" charset="0"/>
                </a:rPr>
                <a:t>Take this quiz again!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643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4668-1335-44C4-BEA6-AFD52FEF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 shepherd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B3B7A-8AE5-4E15-8E89-0BD5C2B98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german shepherd">
            <a:extLst>
              <a:ext uri="{FF2B5EF4-FFF2-40B4-BE49-F238E27FC236}">
                <a16:creationId xmlns:a16="http://schemas.microsoft.com/office/drawing/2014/main" id="{88ADA558-4111-48B0-BBA0-4B08105B8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284EB8-B22C-4577-BF89-821DDF660E3C}"/>
              </a:ext>
            </a:extLst>
          </p:cNvPr>
          <p:cNvSpPr/>
          <p:nvPr/>
        </p:nvSpPr>
        <p:spPr>
          <a:xfrm rot="439125">
            <a:off x="8231333" y="924448"/>
            <a:ext cx="3957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9525">
                  <a:solidFill>
                    <a:schemeClr val="bg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risten ITC" panose="03050502040202030202" pitchFamily="66" charset="0"/>
              </a:rPr>
              <a:t>You got a… German Shepherd!!!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5886BB-1A28-4AAF-924A-3C140E19B483}"/>
              </a:ext>
            </a:extLst>
          </p:cNvPr>
          <p:cNvGrpSpPr/>
          <p:nvPr/>
        </p:nvGrpSpPr>
        <p:grpSpPr>
          <a:xfrm>
            <a:off x="9533467" y="5147733"/>
            <a:ext cx="2421466" cy="1345142"/>
            <a:chOff x="9533467" y="5147733"/>
            <a:chExt cx="2421466" cy="1345142"/>
          </a:xfrm>
        </p:grpSpPr>
        <p:sp>
          <p:nvSpPr>
            <p:cNvPr id="7" name="Rectangl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AA6339E3-7F5B-414A-A7BE-50DFEE03318F}"/>
                </a:ext>
              </a:extLst>
            </p:cNvPr>
            <p:cNvSpPr/>
            <p:nvPr/>
          </p:nvSpPr>
          <p:spPr>
            <a:xfrm>
              <a:off x="9533467" y="5147733"/>
              <a:ext cx="2421466" cy="1345142"/>
            </a:xfrm>
            <a:prstGeom prst="rect">
              <a:avLst/>
            </a:prstGeom>
            <a:solidFill>
              <a:srgbClr val="4D79C7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B50E601F-FA3A-4354-9E09-62D2F12C3565}"/>
                </a:ext>
              </a:extLst>
            </p:cNvPr>
            <p:cNvSpPr txBox="1"/>
            <p:nvPr/>
          </p:nvSpPr>
          <p:spPr>
            <a:xfrm>
              <a:off x="9683557" y="5357793"/>
              <a:ext cx="2099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anose="03050502040202030202" pitchFamily="66" charset="0"/>
                </a:rPr>
                <a:t>Take this quiz again!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703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2335-A30C-41C8-A508-87850D895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6056BA-412E-4272-B97E-E59C85F83435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5" name="Picture 2" descr="Image result for dog bone backgrounds">
              <a:extLst>
                <a:ext uri="{FF2B5EF4-FFF2-40B4-BE49-F238E27FC236}">
                  <a16:creationId xmlns:a16="http://schemas.microsoft.com/office/drawing/2014/main" id="{E9DA52FF-B7B8-421B-A769-2AC54F8CB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165" y="0"/>
              <a:ext cx="6612836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dog bone backgrounds">
              <a:extLst>
                <a:ext uri="{FF2B5EF4-FFF2-40B4-BE49-F238E27FC236}">
                  <a16:creationId xmlns:a16="http://schemas.microsoft.com/office/drawing/2014/main" id="{9BB2F2EF-3C7D-4622-BA63-396948884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05"/>
              <a:ext cx="6414868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Arrow: Right 9">
            <a:hlinkClick r:id="rId3" action="ppaction://hlinksldjump"/>
            <a:extLst>
              <a:ext uri="{FF2B5EF4-FFF2-40B4-BE49-F238E27FC236}">
                <a16:creationId xmlns:a16="http://schemas.microsoft.com/office/drawing/2014/main" id="{AC42E1EC-F96D-44CA-8380-808FAB5E724F}"/>
              </a:ext>
            </a:extLst>
          </p:cNvPr>
          <p:cNvSpPr/>
          <p:nvPr/>
        </p:nvSpPr>
        <p:spPr>
          <a:xfrm>
            <a:off x="171848" y="1424610"/>
            <a:ext cx="3737113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hlinkClick r:id="rId4" action="ppaction://hlinksldjump"/>
            <a:extLst>
              <a:ext uri="{FF2B5EF4-FFF2-40B4-BE49-F238E27FC236}">
                <a16:creationId xmlns:a16="http://schemas.microsoft.com/office/drawing/2014/main" id="{17AA0FCD-4E69-49C7-98B9-34704FD2384B}"/>
              </a:ext>
            </a:extLst>
          </p:cNvPr>
          <p:cNvSpPr/>
          <p:nvPr/>
        </p:nvSpPr>
        <p:spPr>
          <a:xfrm flipH="1">
            <a:off x="7779023" y="3542573"/>
            <a:ext cx="4241129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8D82525A-9A9D-4FDB-AAF5-A460BE1F3E92}"/>
              </a:ext>
            </a:extLst>
          </p:cNvPr>
          <p:cNvSpPr txBox="1"/>
          <p:nvPr/>
        </p:nvSpPr>
        <p:spPr>
          <a:xfrm>
            <a:off x="238172" y="2380778"/>
            <a:ext cx="3481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Reserved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D010189D-249C-4D97-B7C7-C01D5F9B7328}"/>
              </a:ext>
            </a:extLst>
          </p:cNvPr>
          <p:cNvSpPr txBox="1"/>
          <p:nvPr/>
        </p:nvSpPr>
        <p:spPr>
          <a:xfrm>
            <a:off x="8421971" y="4498741"/>
            <a:ext cx="3737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Energetic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991D6B-9A0B-4F40-AB15-C075B35EC8B6}"/>
              </a:ext>
            </a:extLst>
          </p:cNvPr>
          <p:cNvSpPr/>
          <p:nvPr/>
        </p:nvSpPr>
        <p:spPr>
          <a:xfrm>
            <a:off x="283351" y="445443"/>
            <a:ext cx="1162529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Next choice! Do you want your dog to be…</a:t>
            </a:r>
          </a:p>
        </p:txBody>
      </p:sp>
      <p:pic>
        <p:nvPicPr>
          <p:cNvPr id="14" name="Content Placeholder 13">
            <a:hlinkClick r:id="rId3" action="ppaction://hlinksldjump"/>
            <a:extLst>
              <a:ext uri="{FF2B5EF4-FFF2-40B4-BE49-F238E27FC236}">
                <a16:creationId xmlns:a16="http://schemas.microsoft.com/office/drawing/2014/main" id="{BA8C716E-3D1A-4A8F-AA1D-D7149D680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73" y="1904687"/>
            <a:ext cx="2840304" cy="1821345"/>
          </a:xfrm>
        </p:spPr>
      </p:pic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FA814CEA-CD1F-4EAC-8E54-77CD84E789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2268">
            <a:off x="5690885" y="3462842"/>
            <a:ext cx="3200400" cy="3200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6F662A-E350-4F11-8210-D373B0B4FEF0}"/>
              </a:ext>
            </a:extLst>
          </p:cNvPr>
          <p:cNvSpPr txBox="1"/>
          <p:nvPr/>
        </p:nvSpPr>
        <p:spPr>
          <a:xfrm>
            <a:off x="5131229" y="3743527"/>
            <a:ext cx="124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221112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8367-F7FC-4143-A0BC-A66BE95D6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Chihuahua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E8252-A155-485D-A2ED-900149362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chihuahua">
            <a:extLst>
              <a:ext uri="{FF2B5EF4-FFF2-40B4-BE49-F238E27FC236}">
                <a16:creationId xmlns:a16="http://schemas.microsoft.com/office/drawing/2014/main" id="{E64AD191-0E86-4363-84CC-DED285D3E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9"/>
          <a:stretch/>
        </p:blipFill>
        <p:spPr bwMode="auto">
          <a:xfrm>
            <a:off x="0" y="-4610"/>
            <a:ext cx="12192000" cy="68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074F5C-BEC2-4E1A-B37B-306C4BFFC782}"/>
              </a:ext>
            </a:extLst>
          </p:cNvPr>
          <p:cNvSpPr/>
          <p:nvPr/>
        </p:nvSpPr>
        <p:spPr>
          <a:xfrm rot="439125">
            <a:off x="7847020" y="611294"/>
            <a:ext cx="39573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risten ITC" panose="03050502040202030202" pitchFamily="66" charset="0"/>
              </a:rPr>
              <a:t>You got a… Chihuahua!!!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BFCD62-9E5C-41AC-AD89-285EC7B02B05}"/>
              </a:ext>
            </a:extLst>
          </p:cNvPr>
          <p:cNvGrpSpPr/>
          <p:nvPr/>
        </p:nvGrpSpPr>
        <p:grpSpPr>
          <a:xfrm>
            <a:off x="9533467" y="5147733"/>
            <a:ext cx="2421466" cy="1345142"/>
            <a:chOff x="9533467" y="5147733"/>
            <a:chExt cx="2421466" cy="1345142"/>
          </a:xfrm>
        </p:grpSpPr>
        <p:sp>
          <p:nvSpPr>
            <p:cNvPr id="7" name="Rectangl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60662323-A4E6-4B4A-A3FE-6DD6E1B756C4}"/>
                </a:ext>
              </a:extLst>
            </p:cNvPr>
            <p:cNvSpPr/>
            <p:nvPr/>
          </p:nvSpPr>
          <p:spPr>
            <a:xfrm>
              <a:off x="9533467" y="5147733"/>
              <a:ext cx="2421466" cy="1345142"/>
            </a:xfrm>
            <a:prstGeom prst="rect">
              <a:avLst/>
            </a:prstGeom>
            <a:solidFill>
              <a:srgbClr val="4D79C7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FE4F4D2B-2AE5-4568-A3C3-04BFD45F02D9}"/>
                </a:ext>
              </a:extLst>
            </p:cNvPr>
            <p:cNvSpPr txBox="1"/>
            <p:nvPr/>
          </p:nvSpPr>
          <p:spPr>
            <a:xfrm>
              <a:off x="9683557" y="5357793"/>
              <a:ext cx="2099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anose="03050502040202030202" pitchFamily="66" charset="0"/>
                </a:rPr>
                <a:t>Take this quiz again!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6622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053D-FC6F-420B-A5EB-A3D8AC5A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Rottweiler</a:t>
            </a:r>
          </a:p>
        </p:txBody>
      </p:sp>
      <p:pic>
        <p:nvPicPr>
          <p:cNvPr id="10246" name="Picture 6" descr="Image result for rottweiler">
            <a:extLst>
              <a:ext uri="{FF2B5EF4-FFF2-40B4-BE49-F238E27FC236}">
                <a16:creationId xmlns:a16="http://schemas.microsoft.com/office/drawing/2014/main" id="{1F21ADF6-D47B-45B6-97CE-58B65DC3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4F0D93-1AF2-4E9F-906E-0CF044F31AE4}"/>
              </a:ext>
            </a:extLst>
          </p:cNvPr>
          <p:cNvSpPr/>
          <p:nvPr/>
        </p:nvSpPr>
        <p:spPr>
          <a:xfrm rot="439125">
            <a:off x="7966290" y="1936857"/>
            <a:ext cx="39573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risten ITC" panose="03050502040202030202" pitchFamily="66" charset="0"/>
              </a:rPr>
              <a:t>You got a… Rottweiler!!!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8E9EE0-E549-45EE-ACD0-AB5296F971E2}"/>
              </a:ext>
            </a:extLst>
          </p:cNvPr>
          <p:cNvGrpSpPr/>
          <p:nvPr/>
        </p:nvGrpSpPr>
        <p:grpSpPr>
          <a:xfrm>
            <a:off x="9533467" y="5147733"/>
            <a:ext cx="2421466" cy="1345142"/>
            <a:chOff x="9533467" y="5147733"/>
            <a:chExt cx="2421466" cy="1345142"/>
          </a:xfrm>
        </p:grpSpPr>
        <p:sp>
          <p:nvSpPr>
            <p:cNvPr id="7" name="Rectangl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BBDE72A8-673D-4CD3-AD88-2100D0030E39}"/>
                </a:ext>
              </a:extLst>
            </p:cNvPr>
            <p:cNvSpPr/>
            <p:nvPr/>
          </p:nvSpPr>
          <p:spPr>
            <a:xfrm>
              <a:off x="9533467" y="5147733"/>
              <a:ext cx="2421466" cy="1345142"/>
            </a:xfrm>
            <a:prstGeom prst="rect">
              <a:avLst/>
            </a:prstGeom>
            <a:solidFill>
              <a:srgbClr val="4D79C7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161A5AE3-7CAF-4DDE-9789-778D0FC78C18}"/>
                </a:ext>
              </a:extLst>
            </p:cNvPr>
            <p:cNvSpPr txBox="1"/>
            <p:nvPr/>
          </p:nvSpPr>
          <p:spPr>
            <a:xfrm>
              <a:off x="9683557" y="5357793"/>
              <a:ext cx="2099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anose="03050502040202030202" pitchFamily="66" charset="0"/>
                </a:rPr>
                <a:t>Take this quiz again!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1490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450A-DDF6-48B6-9E1E-CDD520E0F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Chow </a:t>
            </a:r>
            <a:r>
              <a:rPr lang="en-US" dirty="0" err="1"/>
              <a:t>chow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CBAB2-09E4-42F4-A48F-758848D94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chow chow mean">
            <a:extLst>
              <a:ext uri="{FF2B5EF4-FFF2-40B4-BE49-F238E27FC236}">
                <a16:creationId xmlns:a16="http://schemas.microsoft.com/office/drawing/2014/main" id="{4D3FCCF3-380F-4EF3-AC27-CD6978EDD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1" b="5367"/>
          <a:stretch/>
        </p:blipFill>
        <p:spPr bwMode="auto">
          <a:xfrm>
            <a:off x="0" y="0"/>
            <a:ext cx="12212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49C9B4-C62A-4CF0-953C-E2A48BD4CB32}"/>
              </a:ext>
            </a:extLst>
          </p:cNvPr>
          <p:cNvSpPr/>
          <p:nvPr/>
        </p:nvSpPr>
        <p:spPr>
          <a:xfrm rot="439125">
            <a:off x="8006677" y="1034883"/>
            <a:ext cx="42462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risten ITC" panose="03050502040202030202" pitchFamily="66" charset="0"/>
              </a:rPr>
              <a:t>You got a… Chow Chow!!!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4BE22E-162E-478E-A1DC-46C3E204BFB0}"/>
              </a:ext>
            </a:extLst>
          </p:cNvPr>
          <p:cNvGrpSpPr/>
          <p:nvPr/>
        </p:nvGrpSpPr>
        <p:grpSpPr>
          <a:xfrm>
            <a:off x="9533467" y="5147733"/>
            <a:ext cx="2421466" cy="1345142"/>
            <a:chOff x="9533467" y="5147733"/>
            <a:chExt cx="2421466" cy="1345142"/>
          </a:xfrm>
        </p:grpSpPr>
        <p:sp>
          <p:nvSpPr>
            <p:cNvPr id="5" name="Rectangl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AB819300-0AD2-460E-9247-502C33B1BFCB}"/>
                </a:ext>
              </a:extLst>
            </p:cNvPr>
            <p:cNvSpPr/>
            <p:nvPr/>
          </p:nvSpPr>
          <p:spPr>
            <a:xfrm>
              <a:off x="9533467" y="5147733"/>
              <a:ext cx="2421466" cy="1345142"/>
            </a:xfrm>
            <a:prstGeom prst="rect">
              <a:avLst/>
            </a:prstGeom>
            <a:solidFill>
              <a:srgbClr val="4D79C7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hlinkClick r:id="rId3" action="ppaction://hlinksldjump"/>
              <a:extLst>
                <a:ext uri="{FF2B5EF4-FFF2-40B4-BE49-F238E27FC236}">
                  <a16:creationId xmlns:a16="http://schemas.microsoft.com/office/drawing/2014/main" id="{BC9406A9-D2D8-402A-9EB2-DF6FC324C2C2}"/>
                </a:ext>
              </a:extLst>
            </p:cNvPr>
            <p:cNvSpPr txBox="1"/>
            <p:nvPr/>
          </p:nvSpPr>
          <p:spPr>
            <a:xfrm>
              <a:off x="9683557" y="5357793"/>
              <a:ext cx="2099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anose="03050502040202030202" pitchFamily="66" charset="0"/>
                </a:rPr>
                <a:t>Take this quiz again!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465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2335-A30C-41C8-A508-87850D895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4A553-603F-4E04-8E31-1A15DF7CA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6056BA-412E-4272-B97E-E59C85F83435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5" name="Picture 2" descr="Image result for dog bone backgrounds">
              <a:extLst>
                <a:ext uri="{FF2B5EF4-FFF2-40B4-BE49-F238E27FC236}">
                  <a16:creationId xmlns:a16="http://schemas.microsoft.com/office/drawing/2014/main" id="{E9DA52FF-B7B8-421B-A769-2AC54F8CB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165" y="0"/>
              <a:ext cx="6612836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dog bone backgrounds">
              <a:extLst>
                <a:ext uri="{FF2B5EF4-FFF2-40B4-BE49-F238E27FC236}">
                  <a16:creationId xmlns:a16="http://schemas.microsoft.com/office/drawing/2014/main" id="{9BB2F2EF-3C7D-4622-BA63-396948884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05"/>
              <a:ext cx="6414868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Arrow: Right 10">
            <a:hlinkClick r:id="rId3" action="ppaction://hlinksldjump"/>
            <a:extLst>
              <a:ext uri="{FF2B5EF4-FFF2-40B4-BE49-F238E27FC236}">
                <a16:creationId xmlns:a16="http://schemas.microsoft.com/office/drawing/2014/main" id="{432B892C-F067-4C88-AEDC-7EC302190D36}"/>
              </a:ext>
            </a:extLst>
          </p:cNvPr>
          <p:cNvSpPr/>
          <p:nvPr/>
        </p:nvSpPr>
        <p:spPr>
          <a:xfrm flipH="1">
            <a:off x="7779023" y="3542573"/>
            <a:ext cx="4241129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D010189D-249C-4D97-B7C7-C01D5F9B7328}"/>
              </a:ext>
            </a:extLst>
          </p:cNvPr>
          <p:cNvSpPr txBox="1"/>
          <p:nvPr/>
        </p:nvSpPr>
        <p:spPr>
          <a:xfrm>
            <a:off x="8418055" y="4498741"/>
            <a:ext cx="3588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Energetic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893E43-5F71-43F1-85C6-0076FD6E18BB}"/>
              </a:ext>
            </a:extLst>
          </p:cNvPr>
          <p:cNvSpPr/>
          <p:nvPr/>
        </p:nvSpPr>
        <p:spPr>
          <a:xfrm>
            <a:off x="283351" y="445443"/>
            <a:ext cx="1162529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Next choice! Do you want your dog to be…</a:t>
            </a:r>
          </a:p>
        </p:txBody>
      </p:sp>
      <p:sp>
        <p:nvSpPr>
          <p:cNvPr id="10" name="Arrow: Right 9">
            <a:hlinkClick r:id="rId4" action="ppaction://hlinksldjump"/>
            <a:extLst>
              <a:ext uri="{FF2B5EF4-FFF2-40B4-BE49-F238E27FC236}">
                <a16:creationId xmlns:a16="http://schemas.microsoft.com/office/drawing/2014/main" id="{9F858374-D9A0-429B-B546-5DB820260692}"/>
              </a:ext>
            </a:extLst>
          </p:cNvPr>
          <p:cNvSpPr/>
          <p:nvPr/>
        </p:nvSpPr>
        <p:spPr>
          <a:xfrm>
            <a:off x="171848" y="1424610"/>
            <a:ext cx="3737113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8D82525A-9A9D-4FDB-AAF5-A460BE1F3E92}"/>
              </a:ext>
            </a:extLst>
          </p:cNvPr>
          <p:cNvSpPr txBox="1"/>
          <p:nvPr/>
        </p:nvSpPr>
        <p:spPr>
          <a:xfrm>
            <a:off x="245981" y="2380778"/>
            <a:ext cx="3588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Reserved</a:t>
            </a:r>
          </a:p>
        </p:txBody>
      </p:sp>
      <p:pic>
        <p:nvPicPr>
          <p:cNvPr id="12" name="Content Placeholder 13">
            <a:hlinkClick r:id="rId4" action="ppaction://hlinksldjump"/>
            <a:extLst>
              <a:ext uri="{FF2B5EF4-FFF2-40B4-BE49-F238E27FC236}">
                <a16:creationId xmlns:a16="http://schemas.microsoft.com/office/drawing/2014/main" id="{3FB6F90B-A3EB-462D-AF6F-F876EA034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73" y="1904687"/>
            <a:ext cx="2840304" cy="1821345"/>
          </a:xfrm>
          <a:prstGeom prst="rect">
            <a:avLst/>
          </a:prstGeom>
        </p:spPr>
      </p:pic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E55481FD-9628-4D1D-9376-ECA8BC5ED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2268">
            <a:off x="5690885" y="3462842"/>
            <a:ext cx="3200400" cy="3200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B886A9-50C5-4322-A09D-4573D3118BBB}"/>
              </a:ext>
            </a:extLst>
          </p:cNvPr>
          <p:cNvSpPr txBox="1"/>
          <p:nvPr/>
        </p:nvSpPr>
        <p:spPr>
          <a:xfrm>
            <a:off x="5131229" y="3743527"/>
            <a:ext cx="124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56702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2742-2E94-4CC7-A282-36B7BD6F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E298-DCBE-4508-A4F0-49EC8107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B964C6-5D73-4404-9D85-0FE7D58FCAC9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5" name="Picture 2" descr="Image result for dog bone backgrounds">
              <a:extLst>
                <a:ext uri="{FF2B5EF4-FFF2-40B4-BE49-F238E27FC236}">
                  <a16:creationId xmlns:a16="http://schemas.microsoft.com/office/drawing/2014/main" id="{62BED771-1BA4-462C-BC8D-8C6B49BD9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165" y="0"/>
              <a:ext cx="6612836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dog bone backgrounds">
              <a:extLst>
                <a:ext uri="{FF2B5EF4-FFF2-40B4-BE49-F238E27FC236}">
                  <a16:creationId xmlns:a16="http://schemas.microsoft.com/office/drawing/2014/main" id="{6EF484FD-E0AE-4548-99A2-58ED4F0B6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05"/>
              <a:ext cx="6414868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Arrow: Right 9">
            <a:hlinkClick r:id="rId3" action="ppaction://hlinksldjump"/>
            <a:extLst>
              <a:ext uri="{FF2B5EF4-FFF2-40B4-BE49-F238E27FC236}">
                <a16:creationId xmlns:a16="http://schemas.microsoft.com/office/drawing/2014/main" id="{AC149BB2-627D-4CDF-BBF7-77825712749E}"/>
              </a:ext>
            </a:extLst>
          </p:cNvPr>
          <p:cNvSpPr/>
          <p:nvPr/>
        </p:nvSpPr>
        <p:spPr>
          <a:xfrm>
            <a:off x="171848" y="1424610"/>
            <a:ext cx="4916987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7045537-2A68-4A5A-86B4-EDFCB7E977A7}"/>
              </a:ext>
            </a:extLst>
          </p:cNvPr>
          <p:cNvSpPr txBox="1"/>
          <p:nvPr/>
        </p:nvSpPr>
        <p:spPr>
          <a:xfrm>
            <a:off x="264758" y="2380778"/>
            <a:ext cx="4476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Independent</a:t>
            </a:r>
          </a:p>
        </p:txBody>
      </p:sp>
      <p:sp>
        <p:nvSpPr>
          <p:cNvPr id="11" name="Arrow: Right 10">
            <a:hlinkClick r:id="rId4" action="ppaction://hlinksldjump"/>
            <a:extLst>
              <a:ext uri="{FF2B5EF4-FFF2-40B4-BE49-F238E27FC236}">
                <a16:creationId xmlns:a16="http://schemas.microsoft.com/office/drawing/2014/main" id="{1717AD8A-47B6-46AB-A439-8C9AD2405182}"/>
              </a:ext>
            </a:extLst>
          </p:cNvPr>
          <p:cNvSpPr/>
          <p:nvPr/>
        </p:nvSpPr>
        <p:spPr>
          <a:xfrm flipH="1">
            <a:off x="7081220" y="3542573"/>
            <a:ext cx="4938932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816EE7C0-A10E-4FBC-A3EE-B2E5E1B53AF4}"/>
              </a:ext>
            </a:extLst>
          </p:cNvPr>
          <p:cNvSpPr txBox="1"/>
          <p:nvPr/>
        </p:nvSpPr>
        <p:spPr>
          <a:xfrm>
            <a:off x="7401699" y="4498741"/>
            <a:ext cx="4704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A companion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3F898-09EF-41C7-9A74-07453656BE85}"/>
              </a:ext>
            </a:extLst>
          </p:cNvPr>
          <p:cNvSpPr/>
          <p:nvPr/>
        </p:nvSpPr>
        <p:spPr>
          <a:xfrm>
            <a:off x="556306" y="405924"/>
            <a:ext cx="7436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How about a dog that is…</a:t>
            </a: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FB49E20D-678D-4F29-A390-B12519057F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546">
            <a:off x="4891679" y="1390721"/>
            <a:ext cx="1802680" cy="2235882"/>
          </a:xfrm>
          <a:prstGeom prst="rect">
            <a:avLst/>
          </a:prstGeom>
        </p:spPr>
      </p:pic>
      <p:pic>
        <p:nvPicPr>
          <p:cNvPr id="13" name="Content Placeholder 13">
            <a:hlinkClick r:id="rId4" action="ppaction://hlinksldjump"/>
            <a:extLst>
              <a:ext uri="{FF2B5EF4-FFF2-40B4-BE49-F238E27FC236}">
                <a16:creationId xmlns:a16="http://schemas.microsoft.com/office/drawing/2014/main" id="{F2D8BC03-0AC6-4618-8F88-4A152EF15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79">
            <a:off x="4843599" y="4061428"/>
            <a:ext cx="2141841" cy="25562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668222-74AB-4817-9E1F-42AB21D97B68}"/>
              </a:ext>
            </a:extLst>
          </p:cNvPr>
          <p:cNvSpPr txBox="1"/>
          <p:nvPr/>
        </p:nvSpPr>
        <p:spPr>
          <a:xfrm>
            <a:off x="6731116" y="3145030"/>
            <a:ext cx="124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23430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2742-2E94-4CC7-A282-36B7BD6F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B964C6-5D73-4404-9D85-0FE7D58FCAC9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5" name="Picture 2" descr="Image result for dog bone backgrounds">
              <a:extLst>
                <a:ext uri="{FF2B5EF4-FFF2-40B4-BE49-F238E27FC236}">
                  <a16:creationId xmlns:a16="http://schemas.microsoft.com/office/drawing/2014/main" id="{62BED771-1BA4-462C-BC8D-8C6B49BD9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165" y="0"/>
              <a:ext cx="6612836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dog bone backgrounds">
              <a:extLst>
                <a:ext uri="{FF2B5EF4-FFF2-40B4-BE49-F238E27FC236}">
                  <a16:creationId xmlns:a16="http://schemas.microsoft.com/office/drawing/2014/main" id="{6EF484FD-E0AE-4548-99A2-58ED4F0B6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05"/>
              <a:ext cx="6414868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Arrow: Right 11">
            <a:hlinkClick r:id="rId3" action="ppaction://hlinksldjump"/>
            <a:extLst>
              <a:ext uri="{FF2B5EF4-FFF2-40B4-BE49-F238E27FC236}">
                <a16:creationId xmlns:a16="http://schemas.microsoft.com/office/drawing/2014/main" id="{D9481FF7-6E96-42E0-8993-882591893EDA}"/>
              </a:ext>
            </a:extLst>
          </p:cNvPr>
          <p:cNvSpPr/>
          <p:nvPr/>
        </p:nvSpPr>
        <p:spPr>
          <a:xfrm flipH="1">
            <a:off x="7081220" y="3542573"/>
            <a:ext cx="4938932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hlinkClick r:id="rId4" action="ppaction://hlinksldjump"/>
            <a:extLst>
              <a:ext uri="{FF2B5EF4-FFF2-40B4-BE49-F238E27FC236}">
                <a16:creationId xmlns:a16="http://schemas.microsoft.com/office/drawing/2014/main" id="{45817C75-57C7-423F-81F0-110ED2DFBC38}"/>
              </a:ext>
            </a:extLst>
          </p:cNvPr>
          <p:cNvSpPr/>
          <p:nvPr/>
        </p:nvSpPr>
        <p:spPr>
          <a:xfrm>
            <a:off x="171848" y="1424610"/>
            <a:ext cx="4916987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Content Placeholder 13">
            <a:hlinkClick r:id="rId3" action="ppaction://hlinksldjump"/>
            <a:extLst>
              <a:ext uri="{FF2B5EF4-FFF2-40B4-BE49-F238E27FC236}">
                <a16:creationId xmlns:a16="http://schemas.microsoft.com/office/drawing/2014/main" id="{E8C1FB68-F023-4F45-A0E6-D8A1C53BD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79">
            <a:off x="4843599" y="4061428"/>
            <a:ext cx="2141841" cy="2556230"/>
          </a:xfrm>
        </p:spPr>
      </p:pic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07045537-2A68-4A5A-86B4-EDFCB7E977A7}"/>
              </a:ext>
            </a:extLst>
          </p:cNvPr>
          <p:cNvSpPr txBox="1"/>
          <p:nvPr/>
        </p:nvSpPr>
        <p:spPr>
          <a:xfrm>
            <a:off x="250442" y="2380778"/>
            <a:ext cx="4704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Independent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2C0DA21F-BD50-40B2-A3CC-DA44F6B8C8AF}"/>
              </a:ext>
            </a:extLst>
          </p:cNvPr>
          <p:cNvSpPr txBox="1"/>
          <p:nvPr/>
        </p:nvSpPr>
        <p:spPr>
          <a:xfrm>
            <a:off x="7401699" y="4498741"/>
            <a:ext cx="4704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A companion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338CF2-DD7C-4ACB-8E38-9207F2641914}"/>
              </a:ext>
            </a:extLst>
          </p:cNvPr>
          <p:cNvSpPr/>
          <p:nvPr/>
        </p:nvSpPr>
        <p:spPr>
          <a:xfrm>
            <a:off x="556306" y="405924"/>
            <a:ext cx="7436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How about a dog that is…</a:t>
            </a:r>
          </a:p>
        </p:txBody>
      </p:sp>
      <p:pic>
        <p:nvPicPr>
          <p:cNvPr id="18" name="Picture 17">
            <a:hlinkClick r:id="rId4" action="ppaction://hlinksldjump"/>
            <a:extLst>
              <a:ext uri="{FF2B5EF4-FFF2-40B4-BE49-F238E27FC236}">
                <a16:creationId xmlns:a16="http://schemas.microsoft.com/office/drawing/2014/main" id="{66E1A9AC-4533-4E81-A67B-ECC52A774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546">
            <a:off x="4891679" y="1390721"/>
            <a:ext cx="1802680" cy="22358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26FDA9-351B-4C4D-903D-A8103D12C37F}"/>
              </a:ext>
            </a:extLst>
          </p:cNvPr>
          <p:cNvSpPr txBox="1"/>
          <p:nvPr/>
        </p:nvSpPr>
        <p:spPr>
          <a:xfrm>
            <a:off x="6731116" y="3145030"/>
            <a:ext cx="124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30404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2742-2E94-4CC7-A282-36B7BD6F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E298-DCBE-4508-A4F0-49EC8107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B964C6-5D73-4404-9D85-0FE7D58FCAC9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5" name="Picture 2" descr="Image result for dog bone backgrounds">
              <a:extLst>
                <a:ext uri="{FF2B5EF4-FFF2-40B4-BE49-F238E27FC236}">
                  <a16:creationId xmlns:a16="http://schemas.microsoft.com/office/drawing/2014/main" id="{62BED771-1BA4-462C-BC8D-8C6B49BD9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165" y="0"/>
              <a:ext cx="6612836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dog bone backgrounds">
              <a:extLst>
                <a:ext uri="{FF2B5EF4-FFF2-40B4-BE49-F238E27FC236}">
                  <a16:creationId xmlns:a16="http://schemas.microsoft.com/office/drawing/2014/main" id="{6EF484FD-E0AE-4548-99A2-58ED4F0B6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05"/>
              <a:ext cx="6414868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Arrow: Right 10">
            <a:hlinkClick r:id="rId3" action="ppaction://hlinksldjump"/>
            <a:extLst>
              <a:ext uri="{FF2B5EF4-FFF2-40B4-BE49-F238E27FC236}">
                <a16:creationId xmlns:a16="http://schemas.microsoft.com/office/drawing/2014/main" id="{1B4E37BF-A8D2-4C54-8C08-9B49628DBB4C}"/>
              </a:ext>
            </a:extLst>
          </p:cNvPr>
          <p:cNvSpPr/>
          <p:nvPr/>
        </p:nvSpPr>
        <p:spPr>
          <a:xfrm flipH="1">
            <a:off x="7081220" y="3542573"/>
            <a:ext cx="4938932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hlinkClick r:id="rId4" action="ppaction://hlinksldjump"/>
            <a:extLst>
              <a:ext uri="{FF2B5EF4-FFF2-40B4-BE49-F238E27FC236}">
                <a16:creationId xmlns:a16="http://schemas.microsoft.com/office/drawing/2014/main" id="{906BFE8A-34AD-47F8-9468-B9C8C8FAEE36}"/>
              </a:ext>
            </a:extLst>
          </p:cNvPr>
          <p:cNvSpPr/>
          <p:nvPr/>
        </p:nvSpPr>
        <p:spPr>
          <a:xfrm>
            <a:off x="171848" y="1424610"/>
            <a:ext cx="4916987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07045537-2A68-4A5A-86B4-EDFCB7E977A7}"/>
              </a:ext>
            </a:extLst>
          </p:cNvPr>
          <p:cNvSpPr txBox="1"/>
          <p:nvPr/>
        </p:nvSpPr>
        <p:spPr>
          <a:xfrm>
            <a:off x="208435" y="2380778"/>
            <a:ext cx="4532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Independent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2C0DA21F-BD50-40B2-A3CC-DA44F6B8C8AF}"/>
              </a:ext>
            </a:extLst>
          </p:cNvPr>
          <p:cNvSpPr txBox="1"/>
          <p:nvPr/>
        </p:nvSpPr>
        <p:spPr>
          <a:xfrm>
            <a:off x="7401699" y="4498741"/>
            <a:ext cx="4704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A companion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5C092B-3E2D-4B42-BEB1-A710FF357880}"/>
              </a:ext>
            </a:extLst>
          </p:cNvPr>
          <p:cNvSpPr/>
          <p:nvPr/>
        </p:nvSpPr>
        <p:spPr>
          <a:xfrm>
            <a:off x="556306" y="405924"/>
            <a:ext cx="7436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How about a dog that is…</a:t>
            </a:r>
          </a:p>
        </p:txBody>
      </p:sp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23CACB94-F110-445D-A959-FBBD1B66C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546">
            <a:off x="4891679" y="1390721"/>
            <a:ext cx="1802680" cy="2235882"/>
          </a:xfrm>
          <a:prstGeom prst="rect">
            <a:avLst/>
          </a:prstGeom>
        </p:spPr>
      </p:pic>
      <p:pic>
        <p:nvPicPr>
          <p:cNvPr id="13" name="Content Placeholder 13">
            <a:hlinkClick r:id="rId3" action="ppaction://hlinksldjump"/>
            <a:extLst>
              <a:ext uri="{FF2B5EF4-FFF2-40B4-BE49-F238E27FC236}">
                <a16:creationId xmlns:a16="http://schemas.microsoft.com/office/drawing/2014/main" id="{BA0FD739-9543-42B9-B1D2-F9C89C1B1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79">
            <a:off x="4843599" y="4061428"/>
            <a:ext cx="2141841" cy="25562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EEFCD9-9A3E-4851-8269-F4D65CA314B5}"/>
              </a:ext>
            </a:extLst>
          </p:cNvPr>
          <p:cNvSpPr txBox="1"/>
          <p:nvPr/>
        </p:nvSpPr>
        <p:spPr>
          <a:xfrm>
            <a:off x="6731116" y="3145030"/>
            <a:ext cx="124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86326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2742-2E94-4CC7-A282-36B7BD6F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E298-DCBE-4508-A4F0-49EC8107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B964C6-5D73-4404-9D85-0FE7D58FCAC9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5" name="Picture 2" descr="Image result for dog bone backgrounds">
              <a:extLst>
                <a:ext uri="{FF2B5EF4-FFF2-40B4-BE49-F238E27FC236}">
                  <a16:creationId xmlns:a16="http://schemas.microsoft.com/office/drawing/2014/main" id="{62BED771-1BA4-462C-BC8D-8C6B49BD9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165" y="0"/>
              <a:ext cx="6612836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dog bone backgrounds">
              <a:extLst>
                <a:ext uri="{FF2B5EF4-FFF2-40B4-BE49-F238E27FC236}">
                  <a16:creationId xmlns:a16="http://schemas.microsoft.com/office/drawing/2014/main" id="{6EF484FD-E0AE-4548-99A2-58ED4F0B6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05"/>
              <a:ext cx="6414868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Arrow: Right 10">
            <a:hlinkClick r:id="rId3" action="ppaction://hlinksldjump"/>
            <a:extLst>
              <a:ext uri="{FF2B5EF4-FFF2-40B4-BE49-F238E27FC236}">
                <a16:creationId xmlns:a16="http://schemas.microsoft.com/office/drawing/2014/main" id="{2A24F858-CB53-4EF9-A98D-B7ED3D42DF3D}"/>
              </a:ext>
            </a:extLst>
          </p:cNvPr>
          <p:cNvSpPr/>
          <p:nvPr/>
        </p:nvSpPr>
        <p:spPr>
          <a:xfrm flipH="1">
            <a:off x="7081220" y="3542573"/>
            <a:ext cx="4938932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hlinkClick r:id="rId4" action="ppaction://hlinksldjump"/>
            <a:extLst>
              <a:ext uri="{FF2B5EF4-FFF2-40B4-BE49-F238E27FC236}">
                <a16:creationId xmlns:a16="http://schemas.microsoft.com/office/drawing/2014/main" id="{3DCAD82B-1D99-4E7A-84F2-95B110AC28CA}"/>
              </a:ext>
            </a:extLst>
          </p:cNvPr>
          <p:cNvSpPr/>
          <p:nvPr/>
        </p:nvSpPr>
        <p:spPr>
          <a:xfrm>
            <a:off x="171848" y="1424610"/>
            <a:ext cx="4916987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07045537-2A68-4A5A-86B4-EDFCB7E977A7}"/>
              </a:ext>
            </a:extLst>
          </p:cNvPr>
          <p:cNvSpPr txBox="1"/>
          <p:nvPr/>
        </p:nvSpPr>
        <p:spPr>
          <a:xfrm>
            <a:off x="208435" y="2380778"/>
            <a:ext cx="4532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Independent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816EE7C0-A10E-4FBC-A3EE-B2E5E1B53AF4}"/>
              </a:ext>
            </a:extLst>
          </p:cNvPr>
          <p:cNvSpPr txBox="1"/>
          <p:nvPr/>
        </p:nvSpPr>
        <p:spPr>
          <a:xfrm>
            <a:off x="7426916" y="4498741"/>
            <a:ext cx="485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A companion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144BCA-6768-4603-992A-E8AC2359120B}"/>
              </a:ext>
            </a:extLst>
          </p:cNvPr>
          <p:cNvSpPr/>
          <p:nvPr/>
        </p:nvSpPr>
        <p:spPr>
          <a:xfrm>
            <a:off x="556306" y="405924"/>
            <a:ext cx="7436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How about a dog that is…</a:t>
            </a:r>
          </a:p>
        </p:txBody>
      </p:sp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3810DFFE-E984-4A3D-B14B-9EBA30EFF1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546">
            <a:off x="4891679" y="1390721"/>
            <a:ext cx="1802680" cy="2235882"/>
          </a:xfrm>
          <a:prstGeom prst="rect">
            <a:avLst/>
          </a:prstGeom>
        </p:spPr>
      </p:pic>
      <p:pic>
        <p:nvPicPr>
          <p:cNvPr id="13" name="Content Placeholder 13">
            <a:hlinkClick r:id="rId3" action="ppaction://hlinksldjump"/>
            <a:extLst>
              <a:ext uri="{FF2B5EF4-FFF2-40B4-BE49-F238E27FC236}">
                <a16:creationId xmlns:a16="http://schemas.microsoft.com/office/drawing/2014/main" id="{C8729541-5862-4DCA-9A17-3488287E09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79">
            <a:off x="4843599" y="4061428"/>
            <a:ext cx="2141841" cy="25562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39DAEC-A59B-46DD-826B-5827EF962F83}"/>
              </a:ext>
            </a:extLst>
          </p:cNvPr>
          <p:cNvSpPr txBox="1"/>
          <p:nvPr/>
        </p:nvSpPr>
        <p:spPr>
          <a:xfrm>
            <a:off x="6731116" y="3145030"/>
            <a:ext cx="124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17117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42DA6E-8C8A-422C-994F-29E45A957DC5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0" y="0"/>
            <a:chExt cx="12192001" cy="6858000"/>
          </a:xfrm>
        </p:grpSpPr>
        <p:pic>
          <p:nvPicPr>
            <p:cNvPr id="5" name="Picture 2" descr="Image result for dog bone backgrounds">
              <a:extLst>
                <a:ext uri="{FF2B5EF4-FFF2-40B4-BE49-F238E27FC236}">
                  <a16:creationId xmlns:a16="http://schemas.microsoft.com/office/drawing/2014/main" id="{A6F937F4-D8B7-40AA-B789-38097CAAC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165" y="0"/>
              <a:ext cx="6612836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dog bone backgrounds">
              <a:extLst>
                <a:ext uri="{FF2B5EF4-FFF2-40B4-BE49-F238E27FC236}">
                  <a16:creationId xmlns:a16="http://schemas.microsoft.com/office/drawing/2014/main" id="{1152AC2C-E703-4897-A9F4-EE88BCFEE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05"/>
              <a:ext cx="6414868" cy="685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Arrow: Right 11">
            <a:hlinkClick r:id="rId3" action="ppaction://hlinksldjump"/>
            <a:extLst>
              <a:ext uri="{FF2B5EF4-FFF2-40B4-BE49-F238E27FC236}">
                <a16:creationId xmlns:a16="http://schemas.microsoft.com/office/drawing/2014/main" id="{46CC816D-D029-425B-ABDE-9693F15B7051}"/>
              </a:ext>
            </a:extLst>
          </p:cNvPr>
          <p:cNvSpPr/>
          <p:nvPr/>
        </p:nvSpPr>
        <p:spPr>
          <a:xfrm>
            <a:off x="317619" y="1435930"/>
            <a:ext cx="3737113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92D683FA-731F-4B6F-AAEC-1F6B508D64AA}"/>
              </a:ext>
            </a:extLst>
          </p:cNvPr>
          <p:cNvSpPr txBox="1"/>
          <p:nvPr/>
        </p:nvSpPr>
        <p:spPr>
          <a:xfrm>
            <a:off x="531335" y="2345933"/>
            <a:ext cx="2172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BIG!</a:t>
            </a:r>
          </a:p>
        </p:txBody>
      </p:sp>
      <p:sp>
        <p:nvSpPr>
          <p:cNvPr id="13" name="Arrow: Right 12">
            <a:hlinkClick r:id="rId4" action="ppaction://hlinksldjump"/>
            <a:extLst>
              <a:ext uri="{FF2B5EF4-FFF2-40B4-BE49-F238E27FC236}">
                <a16:creationId xmlns:a16="http://schemas.microsoft.com/office/drawing/2014/main" id="{635E87D7-4E17-4D93-AB5C-8C9A8D32E15E}"/>
              </a:ext>
            </a:extLst>
          </p:cNvPr>
          <p:cNvSpPr/>
          <p:nvPr/>
        </p:nvSpPr>
        <p:spPr>
          <a:xfrm rot="10800000">
            <a:off x="8137268" y="3690111"/>
            <a:ext cx="3737113" cy="2835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448996FE-3618-49D4-B1DC-7BBEFEEBD186}"/>
              </a:ext>
            </a:extLst>
          </p:cNvPr>
          <p:cNvSpPr txBox="1"/>
          <p:nvPr/>
        </p:nvSpPr>
        <p:spPr>
          <a:xfrm>
            <a:off x="9728777" y="4600114"/>
            <a:ext cx="2145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small</a:t>
            </a: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8A75476E-02A2-4260-A340-DA8C57353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0" y="1355293"/>
            <a:ext cx="2773372" cy="3166035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CD7F9DDF-1C35-4F61-B97A-B9EB85E3E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8656" y="4346241"/>
            <a:ext cx="1325218" cy="151284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285EBE6-96D1-4AB9-8C44-BF0C2E282A59}"/>
              </a:ext>
            </a:extLst>
          </p:cNvPr>
          <p:cNvSpPr/>
          <p:nvPr/>
        </p:nvSpPr>
        <p:spPr>
          <a:xfrm>
            <a:off x="-99391" y="360086"/>
            <a:ext cx="12390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Final question! What size dog would you want?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BE40F6-EED5-4045-8964-2781BA8D86DE}"/>
              </a:ext>
            </a:extLst>
          </p:cNvPr>
          <p:cNvSpPr txBox="1"/>
          <p:nvPr/>
        </p:nvSpPr>
        <p:spPr>
          <a:xfrm>
            <a:off x="6553484" y="3511539"/>
            <a:ext cx="124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204795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410</Words>
  <Application>Microsoft Office PowerPoint</Application>
  <PresentationFormat>Widescreen</PresentationFormat>
  <Paragraphs>106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Angsana New</vt:lpstr>
      <vt:lpstr>Arial</vt:lpstr>
      <vt:lpstr>Calibri</vt:lpstr>
      <vt:lpstr>Calibri Light</vt:lpstr>
      <vt:lpstr>Kristen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maltese</vt:lpstr>
      <vt:lpstr>PowerPoint Presentation</vt:lpstr>
      <vt:lpstr>PowerPoint Presentation</vt:lpstr>
      <vt:lpstr>PowerPoint Presentation</vt:lpstr>
      <vt:lpstr>PowerPoint Presentation</vt:lpstr>
      <vt:lpstr>Yorkshire terrier</vt:lpstr>
      <vt:lpstr>lab</vt:lpstr>
      <vt:lpstr>Doberman pinscher</vt:lpstr>
      <vt:lpstr>dachshund</vt:lpstr>
      <vt:lpstr>dalmatian</vt:lpstr>
      <vt:lpstr>Jack Russell terrier</vt:lpstr>
      <vt:lpstr>German shepherd</vt:lpstr>
      <vt:lpstr>Chihuahua</vt:lpstr>
      <vt:lpstr>Rottweiler</vt:lpstr>
      <vt:lpstr>Chow chow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Kaitlyn Hahn</dc:creator>
  <cp:lastModifiedBy>Kaitlyn Hahn</cp:lastModifiedBy>
  <cp:revision>9</cp:revision>
  <dcterms:created xsi:type="dcterms:W3CDTF">2018-05-01T04:16:42Z</dcterms:created>
  <dcterms:modified xsi:type="dcterms:W3CDTF">2018-05-07T04:39:23Z</dcterms:modified>
</cp:coreProperties>
</file>