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66" r:id="rId4"/>
    <p:sldId id="269" r:id="rId5"/>
    <p:sldId id="267" r:id="rId6"/>
    <p:sldId id="272" r:id="rId7"/>
    <p:sldId id="271" r:id="rId8"/>
    <p:sldId id="270" r:id="rId9"/>
    <p:sldId id="268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2" r:id="rId18"/>
    <p:sldId id="263" r:id="rId19"/>
    <p:sldId id="264" r:id="rId20"/>
    <p:sldId id="265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125"/>
    <p:restoredTop sz="94699"/>
  </p:normalViewPr>
  <p:slideViewPr>
    <p:cSldViewPr snapToGrid="0" snapToObjects="1">
      <p:cViewPr varScale="1">
        <p:scale>
          <a:sx n="56" d="100"/>
          <a:sy n="56" d="100"/>
        </p:scale>
        <p:origin x="208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5202C-242C-9A49-A473-5AEE1D30BE2A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4FAE-7E10-7846-B665-777B22FD5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1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69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 of the country, family, tropical, relax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26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 of the country, family, tropical, explore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67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 of the country, family, arctic, relax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 of the country, family, arctic, explore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0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 of country, no family, tropical, relax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36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 of country, no family, tropical, explore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7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 of Country, no family, arctic, relax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 of Country, no family, arctic, explore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USA, family, tropical, laydown and relax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4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Usa</a:t>
            </a:r>
            <a:r>
              <a:rPr lang="en-US" dirty="0"/>
              <a:t>, family, tropical, explore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2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USA, family, arctic, relax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6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USA, family, arctic, explore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0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USA, no family, tropical, lay down and relax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5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USA, no family, tropical, explore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USA, no family, arctic, lay down and relax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4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USA, no family, arctic, explore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B4FAE-7E10-7846-B665-777B22FD55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0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0FBD-0A0F-334E-B9DF-F404303E18C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B3DE-2E51-2241-B94B-06C70BBD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19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0FBD-0A0F-334E-B9DF-F404303E18C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B3DE-2E51-2241-B94B-06C70BBD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7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0FBD-0A0F-334E-B9DF-F404303E18C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B3DE-2E51-2241-B94B-06C70BBD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0FBD-0A0F-334E-B9DF-F404303E18C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B3DE-2E51-2241-B94B-06C70BBD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1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0FBD-0A0F-334E-B9DF-F404303E18C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B3DE-2E51-2241-B94B-06C70BBD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9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0FBD-0A0F-334E-B9DF-F404303E18C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B3DE-2E51-2241-B94B-06C70BBD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0FBD-0A0F-334E-B9DF-F404303E18C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B3DE-2E51-2241-B94B-06C70BBD92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8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0FBD-0A0F-334E-B9DF-F404303E18C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B3DE-2E51-2241-B94B-06C70BBD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5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0FBD-0A0F-334E-B9DF-F404303E18C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B3DE-2E51-2241-B94B-06C70BBD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0FBD-0A0F-334E-B9DF-F404303E18C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B3DE-2E51-2241-B94B-06C70BBD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9EF0FBD-0A0F-334E-B9DF-F404303E18C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B3DE-2E51-2241-B94B-06C70BBD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3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9EF0FBD-0A0F-334E-B9DF-F404303E18C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103B3DE-2E51-2241-B94B-06C70BBD9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208CE-A0DF-789C-1780-14488797B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86744"/>
            <a:ext cx="5925310" cy="1645920"/>
          </a:xfrm>
        </p:spPr>
        <p:txBody>
          <a:bodyPr>
            <a:normAutofit/>
          </a:bodyPr>
          <a:lstStyle/>
          <a:p>
            <a:r>
              <a:rPr lang="en-US" sz="3500"/>
              <a:t>Find Your Perfect Vacation Location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artoon tourist holding a sign Royalty Free Vector Image">
            <a:extLst>
              <a:ext uri="{FF2B5EF4-FFF2-40B4-BE49-F238E27FC236}">
                <a16:creationId xmlns:a16="http://schemas.microsoft.com/office/drawing/2014/main" id="{18D3D716-7568-D904-0570-FC984693F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6"/>
          <a:stretch/>
        </p:blipFill>
        <p:spPr bwMode="auto">
          <a:xfrm>
            <a:off x="8020811" y="1460893"/>
            <a:ext cx="3044952" cy="364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00C34E-BE84-140E-AB81-69726368B915}"/>
              </a:ext>
            </a:extLst>
          </p:cNvPr>
          <p:cNvSpPr txBox="1"/>
          <p:nvPr/>
        </p:nvSpPr>
        <p:spPr>
          <a:xfrm>
            <a:off x="9282896" y="1851542"/>
            <a:ext cx="1782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START HERE</a:t>
            </a:r>
          </a:p>
        </p:txBody>
      </p:sp>
    </p:spTree>
    <p:extLst>
      <p:ext uri="{BB962C8B-B14F-4D97-AF65-F5344CB8AC3E}">
        <p14:creationId xmlns:p14="http://schemas.microsoft.com/office/powerpoint/2010/main" val="4265032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vacation do you want to…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1975104" y="2803636"/>
            <a:ext cx="268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Lay down and relax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7144514" y="2803636"/>
            <a:ext cx="375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Explore and see attractions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1026" name="Picture 2" descr="Cartoon tourist Images, Stock Photos &amp; Vectors | Shutterstock">
            <a:extLst>
              <a:ext uri="{FF2B5EF4-FFF2-40B4-BE49-F238E27FC236}">
                <a16:creationId xmlns:a16="http://schemas.microsoft.com/office/drawing/2014/main" id="{8B8B85E6-70A4-84EC-4296-1A68D7A08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"/>
          <a:stretch/>
        </p:blipFill>
        <p:spPr bwMode="auto">
          <a:xfrm>
            <a:off x="6927947" y="3522658"/>
            <a:ext cx="4227742" cy="23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8 Cartoon Of A Girl Laying On Beach Illustrations &amp; Clip Art - iStock">
            <a:extLst>
              <a:ext uri="{FF2B5EF4-FFF2-40B4-BE49-F238E27FC236}">
                <a16:creationId xmlns:a16="http://schemas.microsoft.com/office/drawing/2014/main" id="{5F475DBA-1B0E-F6C9-9D51-2593FBEF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25" y="3265301"/>
            <a:ext cx="2853094" cy="28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7C8D34E3-1D9F-3E51-936F-52C81F5ABBF4}"/>
              </a:ext>
            </a:extLst>
          </p:cNvPr>
          <p:cNvSpPr/>
          <p:nvPr/>
        </p:nvSpPr>
        <p:spPr>
          <a:xfrm>
            <a:off x="914400" y="2574758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71273743-8486-1E32-8EF1-C13CA9C72E3F}"/>
              </a:ext>
            </a:extLst>
          </p:cNvPr>
          <p:cNvSpPr/>
          <p:nvPr/>
        </p:nvSpPr>
        <p:spPr>
          <a:xfrm>
            <a:off x="6721636" y="2606843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1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vacation do you want to…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1975104" y="2803636"/>
            <a:ext cx="268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Lay down and relax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7144514" y="2803636"/>
            <a:ext cx="375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Explore and see attractions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1026" name="Picture 2" descr="Cartoon tourist Images, Stock Photos &amp; Vectors | Shutterstock">
            <a:extLst>
              <a:ext uri="{FF2B5EF4-FFF2-40B4-BE49-F238E27FC236}">
                <a16:creationId xmlns:a16="http://schemas.microsoft.com/office/drawing/2014/main" id="{8B8B85E6-70A4-84EC-4296-1A68D7A08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"/>
          <a:stretch/>
        </p:blipFill>
        <p:spPr bwMode="auto">
          <a:xfrm>
            <a:off x="6927947" y="3522658"/>
            <a:ext cx="4227742" cy="23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8 Cartoon Of A Girl Laying On Beach Illustrations &amp; Clip Art - iStock">
            <a:extLst>
              <a:ext uri="{FF2B5EF4-FFF2-40B4-BE49-F238E27FC236}">
                <a16:creationId xmlns:a16="http://schemas.microsoft.com/office/drawing/2014/main" id="{5F475DBA-1B0E-F6C9-9D51-2593FBEF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25" y="3265301"/>
            <a:ext cx="2853094" cy="28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7C8D34E3-1D9F-3E51-936F-52C81F5ABBF4}"/>
              </a:ext>
            </a:extLst>
          </p:cNvPr>
          <p:cNvSpPr/>
          <p:nvPr/>
        </p:nvSpPr>
        <p:spPr>
          <a:xfrm>
            <a:off x="914400" y="2574758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71273743-8486-1E32-8EF1-C13CA9C72E3F}"/>
              </a:ext>
            </a:extLst>
          </p:cNvPr>
          <p:cNvSpPr/>
          <p:nvPr/>
        </p:nvSpPr>
        <p:spPr>
          <a:xfrm>
            <a:off x="6721636" y="2606843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2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vacation do you want to…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1975104" y="2803636"/>
            <a:ext cx="268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Lay down and relax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7144514" y="2803636"/>
            <a:ext cx="375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Explore and see attractions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1026" name="Picture 2" descr="Cartoon tourist Images, Stock Photos &amp; Vectors | Shutterstock">
            <a:extLst>
              <a:ext uri="{FF2B5EF4-FFF2-40B4-BE49-F238E27FC236}">
                <a16:creationId xmlns:a16="http://schemas.microsoft.com/office/drawing/2014/main" id="{8B8B85E6-70A4-84EC-4296-1A68D7A08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"/>
          <a:stretch/>
        </p:blipFill>
        <p:spPr bwMode="auto">
          <a:xfrm>
            <a:off x="6927947" y="3522658"/>
            <a:ext cx="4227742" cy="23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8 Cartoon Of A Girl Laying On Beach Illustrations &amp; Clip Art - iStock">
            <a:extLst>
              <a:ext uri="{FF2B5EF4-FFF2-40B4-BE49-F238E27FC236}">
                <a16:creationId xmlns:a16="http://schemas.microsoft.com/office/drawing/2014/main" id="{5F475DBA-1B0E-F6C9-9D51-2593FBEF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25" y="3265301"/>
            <a:ext cx="2853094" cy="28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7C8D34E3-1D9F-3E51-936F-52C81F5ABBF4}"/>
              </a:ext>
            </a:extLst>
          </p:cNvPr>
          <p:cNvSpPr/>
          <p:nvPr/>
        </p:nvSpPr>
        <p:spPr>
          <a:xfrm>
            <a:off x="914400" y="2574758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71273743-8486-1E32-8EF1-C13CA9C72E3F}"/>
              </a:ext>
            </a:extLst>
          </p:cNvPr>
          <p:cNvSpPr/>
          <p:nvPr/>
        </p:nvSpPr>
        <p:spPr>
          <a:xfrm>
            <a:off x="6721636" y="2606843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2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vacation do you want to…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1975104" y="2803636"/>
            <a:ext cx="268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Lay down and relax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7144514" y="2803636"/>
            <a:ext cx="375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Explore and see attractions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1026" name="Picture 2" descr="Cartoon tourist Images, Stock Photos &amp; Vectors | Shutterstock">
            <a:extLst>
              <a:ext uri="{FF2B5EF4-FFF2-40B4-BE49-F238E27FC236}">
                <a16:creationId xmlns:a16="http://schemas.microsoft.com/office/drawing/2014/main" id="{8B8B85E6-70A4-84EC-4296-1A68D7A08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"/>
          <a:stretch/>
        </p:blipFill>
        <p:spPr bwMode="auto">
          <a:xfrm>
            <a:off x="6927947" y="3522658"/>
            <a:ext cx="4227742" cy="23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8 Cartoon Of A Girl Laying On Beach Illustrations &amp; Clip Art - iStock">
            <a:extLst>
              <a:ext uri="{FF2B5EF4-FFF2-40B4-BE49-F238E27FC236}">
                <a16:creationId xmlns:a16="http://schemas.microsoft.com/office/drawing/2014/main" id="{5F475DBA-1B0E-F6C9-9D51-2593FBEF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25" y="3265301"/>
            <a:ext cx="2853094" cy="28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7C8D34E3-1D9F-3E51-936F-52C81F5ABBF4}"/>
              </a:ext>
            </a:extLst>
          </p:cNvPr>
          <p:cNvSpPr/>
          <p:nvPr/>
        </p:nvSpPr>
        <p:spPr>
          <a:xfrm>
            <a:off x="914400" y="2574758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71273743-8486-1E32-8EF1-C13CA9C72E3F}"/>
              </a:ext>
            </a:extLst>
          </p:cNvPr>
          <p:cNvSpPr/>
          <p:nvPr/>
        </p:nvSpPr>
        <p:spPr>
          <a:xfrm>
            <a:off x="6721636" y="2606843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vacation do you want to…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1975104" y="2803636"/>
            <a:ext cx="268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Lay down and relax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7144514" y="2803636"/>
            <a:ext cx="375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Explore and see attractions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1026" name="Picture 2" descr="Cartoon tourist Images, Stock Photos &amp; Vectors | Shutterstock">
            <a:extLst>
              <a:ext uri="{FF2B5EF4-FFF2-40B4-BE49-F238E27FC236}">
                <a16:creationId xmlns:a16="http://schemas.microsoft.com/office/drawing/2014/main" id="{8B8B85E6-70A4-84EC-4296-1A68D7A08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"/>
          <a:stretch/>
        </p:blipFill>
        <p:spPr bwMode="auto">
          <a:xfrm>
            <a:off x="6927947" y="3522658"/>
            <a:ext cx="4227742" cy="23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8 Cartoon Of A Girl Laying On Beach Illustrations &amp; Clip Art - iStock">
            <a:extLst>
              <a:ext uri="{FF2B5EF4-FFF2-40B4-BE49-F238E27FC236}">
                <a16:creationId xmlns:a16="http://schemas.microsoft.com/office/drawing/2014/main" id="{5F475DBA-1B0E-F6C9-9D51-2593FBEF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25" y="3265301"/>
            <a:ext cx="2853094" cy="28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7C8D34E3-1D9F-3E51-936F-52C81F5ABBF4}"/>
              </a:ext>
            </a:extLst>
          </p:cNvPr>
          <p:cNvSpPr/>
          <p:nvPr/>
        </p:nvSpPr>
        <p:spPr>
          <a:xfrm>
            <a:off x="914400" y="2574758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71273743-8486-1E32-8EF1-C13CA9C72E3F}"/>
              </a:ext>
            </a:extLst>
          </p:cNvPr>
          <p:cNvSpPr/>
          <p:nvPr/>
        </p:nvSpPr>
        <p:spPr>
          <a:xfrm>
            <a:off x="6721636" y="2606843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vacation do you want to…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1975104" y="2803636"/>
            <a:ext cx="268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Lay down and relax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7144514" y="2803636"/>
            <a:ext cx="375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Explore and see attractions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1026" name="Picture 2" descr="Cartoon tourist Images, Stock Photos &amp; Vectors | Shutterstock">
            <a:extLst>
              <a:ext uri="{FF2B5EF4-FFF2-40B4-BE49-F238E27FC236}">
                <a16:creationId xmlns:a16="http://schemas.microsoft.com/office/drawing/2014/main" id="{8B8B85E6-70A4-84EC-4296-1A68D7A08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"/>
          <a:stretch/>
        </p:blipFill>
        <p:spPr bwMode="auto">
          <a:xfrm>
            <a:off x="6927947" y="3522658"/>
            <a:ext cx="4227742" cy="23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8 Cartoon Of A Girl Laying On Beach Illustrations &amp; Clip Art - iStock">
            <a:extLst>
              <a:ext uri="{FF2B5EF4-FFF2-40B4-BE49-F238E27FC236}">
                <a16:creationId xmlns:a16="http://schemas.microsoft.com/office/drawing/2014/main" id="{5F475DBA-1B0E-F6C9-9D51-2593FBEF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25" y="3265301"/>
            <a:ext cx="2853094" cy="28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7C8D34E3-1D9F-3E51-936F-52C81F5ABBF4}"/>
              </a:ext>
            </a:extLst>
          </p:cNvPr>
          <p:cNvSpPr/>
          <p:nvPr/>
        </p:nvSpPr>
        <p:spPr>
          <a:xfrm>
            <a:off x="914400" y="2574758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71273743-8486-1E32-8EF1-C13CA9C72E3F}"/>
              </a:ext>
            </a:extLst>
          </p:cNvPr>
          <p:cNvSpPr/>
          <p:nvPr/>
        </p:nvSpPr>
        <p:spPr>
          <a:xfrm>
            <a:off x="6721636" y="2606843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30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vacation do you want to…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1975104" y="2803636"/>
            <a:ext cx="268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Lay down and relax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7144514" y="2803636"/>
            <a:ext cx="375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Explore and see attractions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1026" name="Picture 2" descr="Cartoon tourist Images, Stock Photos &amp; Vectors | Shutterstock">
            <a:extLst>
              <a:ext uri="{FF2B5EF4-FFF2-40B4-BE49-F238E27FC236}">
                <a16:creationId xmlns:a16="http://schemas.microsoft.com/office/drawing/2014/main" id="{8B8B85E6-70A4-84EC-4296-1A68D7A08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"/>
          <a:stretch/>
        </p:blipFill>
        <p:spPr bwMode="auto">
          <a:xfrm>
            <a:off x="6927947" y="3522658"/>
            <a:ext cx="4227742" cy="23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8 Cartoon Of A Girl Laying On Beach Illustrations &amp; Clip Art - iStock">
            <a:extLst>
              <a:ext uri="{FF2B5EF4-FFF2-40B4-BE49-F238E27FC236}">
                <a16:creationId xmlns:a16="http://schemas.microsoft.com/office/drawing/2014/main" id="{5F475DBA-1B0E-F6C9-9D51-2593FBEF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25" y="3265301"/>
            <a:ext cx="2853094" cy="28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7C8D34E3-1D9F-3E51-936F-52C81F5ABBF4}"/>
              </a:ext>
            </a:extLst>
          </p:cNvPr>
          <p:cNvSpPr/>
          <p:nvPr/>
        </p:nvSpPr>
        <p:spPr>
          <a:xfrm>
            <a:off x="914400" y="2574758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71273743-8486-1E32-8EF1-C13CA9C72E3F}"/>
              </a:ext>
            </a:extLst>
          </p:cNvPr>
          <p:cNvSpPr/>
          <p:nvPr/>
        </p:nvSpPr>
        <p:spPr>
          <a:xfrm>
            <a:off x="6721636" y="2606843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9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sney Dream and Disney Fantasy | Disney Ships | Disney Cruise Line®">
            <a:extLst>
              <a:ext uri="{FF2B5EF4-FFF2-40B4-BE49-F238E27FC236}">
                <a16:creationId xmlns:a16="http://schemas.microsoft.com/office/drawing/2014/main" id="{D8F7C110-8E2D-1707-E64E-A403A7790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9B7A4-5A58-7471-E3D7-EB1E2CCD026E}"/>
              </a:ext>
            </a:extLst>
          </p:cNvPr>
          <p:cNvSpPr txBox="1"/>
          <p:nvPr/>
        </p:nvSpPr>
        <p:spPr>
          <a:xfrm>
            <a:off x="288758" y="192505"/>
            <a:ext cx="6930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DISNEY CRUISE</a:t>
            </a:r>
          </a:p>
        </p:txBody>
      </p:sp>
      <p:sp>
        <p:nvSpPr>
          <p:cNvPr id="3" name="TextBox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C52941B-CFB9-39B0-8927-25DC3ABCABF8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2929852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alt Disney World's 50th anniversary party starts Oct. 1">
            <a:extLst>
              <a:ext uri="{FF2B5EF4-FFF2-40B4-BE49-F238E27FC236}">
                <a16:creationId xmlns:a16="http://schemas.microsoft.com/office/drawing/2014/main" id="{DA24FA13-416E-3458-BA13-3CBC302DD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0C1CA8-BD7E-1461-7C62-0F3E3C9362A4}"/>
              </a:ext>
            </a:extLst>
          </p:cNvPr>
          <p:cNvSpPr txBox="1"/>
          <p:nvPr/>
        </p:nvSpPr>
        <p:spPr>
          <a:xfrm>
            <a:off x="288758" y="192505"/>
            <a:ext cx="6930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WALT DISNEY WORLD</a:t>
            </a:r>
          </a:p>
        </p:txBody>
      </p:sp>
      <p:sp>
        <p:nvSpPr>
          <p:cNvPr id="4" name="TextBox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3A80A-5CAE-1903-8747-B5CCC7150892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1209988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lifornia and Nevada: 5 Resorts Offer Adventures in Lake Tahoe">
            <a:extLst>
              <a:ext uri="{FF2B5EF4-FFF2-40B4-BE49-F238E27FC236}">
                <a16:creationId xmlns:a16="http://schemas.microsoft.com/office/drawing/2014/main" id="{8AE9C96B-0CD6-59AB-3152-F1346727F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C4EE8D-DD24-F8B7-92CE-76A822A82F70}"/>
              </a:ext>
            </a:extLst>
          </p:cNvPr>
          <p:cNvSpPr txBox="1"/>
          <p:nvPr/>
        </p:nvSpPr>
        <p:spPr>
          <a:xfrm>
            <a:off x="288758" y="192505"/>
            <a:ext cx="6930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LAKE TAHOE</a:t>
            </a:r>
          </a:p>
        </p:txBody>
      </p:sp>
      <p:sp>
        <p:nvSpPr>
          <p:cNvPr id="4" name="TextBox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D619B9C-A828-2604-981B-E8E809D2554D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418755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want to…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1993392" y="2803636"/>
            <a:ext cx="213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Stay in the USA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7315200" y="2803636"/>
            <a:ext cx="35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Travel outside the country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1026" name="Picture 2" descr="Map icon usa design graphic Royalty Free Vector Image">
            <a:extLst>
              <a:ext uri="{FF2B5EF4-FFF2-40B4-BE49-F238E27FC236}">
                <a16:creationId xmlns:a16="http://schemas.microsoft.com/office/drawing/2014/main" id="{95FD806E-7F33-C0B7-C235-21DC19B41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0"/>
          <a:stretch/>
        </p:blipFill>
        <p:spPr bwMode="auto">
          <a:xfrm>
            <a:off x="1380458" y="3349255"/>
            <a:ext cx="3639883" cy="254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ane Flying Around the Blue and Green Globe Stock Vector - Illustration of  earth, element: 125356982">
            <a:extLst>
              <a:ext uri="{FF2B5EF4-FFF2-40B4-BE49-F238E27FC236}">
                <a16:creationId xmlns:a16="http://schemas.microsoft.com/office/drawing/2014/main" id="{925E9F92-0FCB-BE32-F67D-2B7F3776A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t="16533" r="9289" b="17867"/>
          <a:stretch/>
        </p:blipFill>
        <p:spPr bwMode="auto">
          <a:xfrm>
            <a:off x="7278624" y="3290055"/>
            <a:ext cx="3565086" cy="282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07ACE4B8-1115-A956-91DD-443ABB8AE249}"/>
              </a:ext>
            </a:extLst>
          </p:cNvPr>
          <p:cNvSpPr/>
          <p:nvPr/>
        </p:nvSpPr>
        <p:spPr>
          <a:xfrm>
            <a:off x="914400" y="2574758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2AA654CD-F895-1C3A-07A0-99F69D5AC04E}"/>
              </a:ext>
            </a:extLst>
          </p:cNvPr>
          <p:cNvSpPr/>
          <p:nvPr/>
        </p:nvSpPr>
        <p:spPr>
          <a:xfrm>
            <a:off x="6667221" y="2574757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42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ip Planning Your Ski Vacation to Stowe, Vermont - MomTrends">
            <a:extLst>
              <a:ext uri="{FF2B5EF4-FFF2-40B4-BE49-F238E27FC236}">
                <a16:creationId xmlns:a16="http://schemas.microsoft.com/office/drawing/2014/main" id="{B5A8F4F7-AF08-4237-25D6-FAD9FFB4D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" b="139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904875-0C82-3836-1402-A2847C9A5CFB}"/>
              </a:ext>
            </a:extLst>
          </p:cNvPr>
          <p:cNvSpPr txBox="1"/>
          <p:nvPr/>
        </p:nvSpPr>
        <p:spPr>
          <a:xfrm>
            <a:off x="288758" y="192505"/>
            <a:ext cx="767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VERMONT SKI RESORT</a:t>
            </a:r>
          </a:p>
        </p:txBody>
      </p:sp>
      <p:sp>
        <p:nvSpPr>
          <p:cNvPr id="4" name="TextBox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360892-88F1-A6FB-A976-8FB06814AB24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2626081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 Most Romantic Hawaii Resorts">
            <a:extLst>
              <a:ext uri="{FF2B5EF4-FFF2-40B4-BE49-F238E27FC236}">
                <a16:creationId xmlns:a16="http://schemas.microsoft.com/office/drawing/2014/main" id="{AA1C254D-2901-652A-33A7-EA5C1F1CF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8F56AB-62B6-95D0-E99F-C7002E0395DE}"/>
              </a:ext>
            </a:extLst>
          </p:cNvPr>
          <p:cNvSpPr txBox="1"/>
          <p:nvPr/>
        </p:nvSpPr>
        <p:spPr>
          <a:xfrm>
            <a:off x="288758" y="192505"/>
            <a:ext cx="767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HAWAII</a:t>
            </a:r>
          </a:p>
        </p:txBody>
      </p:sp>
      <p:sp>
        <p:nvSpPr>
          <p:cNvPr id="4" name="TextBox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AB3647B-2181-9841-5719-DDBE4F4773BD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4037152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ashville's Biggest Stars Move In On Lower Broadway">
            <a:extLst>
              <a:ext uri="{FF2B5EF4-FFF2-40B4-BE49-F238E27FC236}">
                <a16:creationId xmlns:a16="http://schemas.microsoft.com/office/drawing/2014/main" id="{67581BAA-A7D3-6561-679B-3D6F8EACB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5E1D09-B23E-C911-A8BA-1DCEEDBD466A}"/>
              </a:ext>
            </a:extLst>
          </p:cNvPr>
          <p:cNvSpPr txBox="1"/>
          <p:nvPr/>
        </p:nvSpPr>
        <p:spPr>
          <a:xfrm>
            <a:off x="288758" y="192505"/>
            <a:ext cx="767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NASHVILLE, TN</a:t>
            </a:r>
          </a:p>
        </p:txBody>
      </p:sp>
      <p:sp>
        <p:nvSpPr>
          <p:cNvPr id="5" name="TextBox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2E65F66-90D3-DA91-7A3A-CBB77A09936D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3632199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kaneateles Gazebo - Skaneateles Suites and Boutique Hotel">
            <a:extLst>
              <a:ext uri="{FF2B5EF4-FFF2-40B4-BE49-F238E27FC236}">
                <a16:creationId xmlns:a16="http://schemas.microsoft.com/office/drawing/2014/main" id="{7CAEC8F1-CF0E-92C8-4561-038EC6965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C9E3E0-53C7-C42F-2443-0022B96CE1A3}"/>
              </a:ext>
            </a:extLst>
          </p:cNvPr>
          <p:cNvSpPr txBox="1"/>
          <p:nvPr/>
        </p:nvSpPr>
        <p:spPr>
          <a:xfrm>
            <a:off x="288758" y="192505"/>
            <a:ext cx="8373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THE FINGER LAKES IN NY</a:t>
            </a:r>
          </a:p>
        </p:txBody>
      </p:sp>
      <p:sp>
        <p:nvSpPr>
          <p:cNvPr id="4" name="TextBox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4C7C00-80D1-C718-0B88-12A961C83A07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2530282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og Sledding in Alaska">
            <a:extLst>
              <a:ext uri="{FF2B5EF4-FFF2-40B4-BE49-F238E27FC236}">
                <a16:creationId xmlns:a16="http://schemas.microsoft.com/office/drawing/2014/main" id="{F67C777F-D49A-1E49-296D-2A2AF21E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7564DD-FF2B-826D-1FD6-8CE98A1DD4CE}"/>
              </a:ext>
            </a:extLst>
          </p:cNvPr>
          <p:cNvSpPr txBox="1"/>
          <p:nvPr/>
        </p:nvSpPr>
        <p:spPr>
          <a:xfrm>
            <a:off x="288758" y="192505"/>
            <a:ext cx="8373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ALASKA</a:t>
            </a:r>
          </a:p>
        </p:txBody>
      </p:sp>
      <p:sp>
        <p:nvSpPr>
          <p:cNvPr id="4" name="TextBox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0A7175-D067-AA5B-A108-4F8D6AEAC6E2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2561604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st Bermuda Resorts for Families // Go To Bermuda">
            <a:extLst>
              <a:ext uri="{FF2B5EF4-FFF2-40B4-BE49-F238E27FC236}">
                <a16:creationId xmlns:a16="http://schemas.microsoft.com/office/drawing/2014/main" id="{0386A7EF-6F87-CA4C-E3C6-7DDB4E00E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508EBF-EF37-18BE-6370-14E236739167}"/>
              </a:ext>
            </a:extLst>
          </p:cNvPr>
          <p:cNvSpPr txBox="1"/>
          <p:nvPr/>
        </p:nvSpPr>
        <p:spPr>
          <a:xfrm>
            <a:off x="288758" y="192505"/>
            <a:ext cx="8373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BERMUDA</a:t>
            </a:r>
          </a:p>
        </p:txBody>
      </p:sp>
      <p:sp>
        <p:nvSpPr>
          <p:cNvPr id="4" name="TextBox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2ADBAF0-32FF-3227-D5CF-F1C435C9B64E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548261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10 Most Luxurious Hotels in Australia Near the Beach">
            <a:extLst>
              <a:ext uri="{FF2B5EF4-FFF2-40B4-BE49-F238E27FC236}">
                <a16:creationId xmlns:a16="http://schemas.microsoft.com/office/drawing/2014/main" id="{E066FD4C-C514-B17F-7B45-65AE0587F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b="79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576C60-E8AE-FF30-1B01-1B1D9A727B30}"/>
              </a:ext>
            </a:extLst>
          </p:cNvPr>
          <p:cNvSpPr txBox="1"/>
          <p:nvPr/>
        </p:nvSpPr>
        <p:spPr>
          <a:xfrm>
            <a:off x="288758" y="192505"/>
            <a:ext cx="8373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AUSTRALIA</a:t>
            </a:r>
          </a:p>
        </p:txBody>
      </p:sp>
      <p:sp>
        <p:nvSpPr>
          <p:cNvPr id="5" name="TextBox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6485ACF-B68D-5897-277B-E72F7E8BC259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4089173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omania's famous Ice Hotel, 60% booked before being built | Romania Insider">
            <a:extLst>
              <a:ext uri="{FF2B5EF4-FFF2-40B4-BE49-F238E27FC236}">
                <a16:creationId xmlns:a16="http://schemas.microsoft.com/office/drawing/2014/main" id="{F0952CDD-7D95-27E9-696E-CF6D94437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E6C1E-9EDC-08E7-5766-E19F59D82982}"/>
              </a:ext>
            </a:extLst>
          </p:cNvPr>
          <p:cNvSpPr txBox="1"/>
          <p:nvPr/>
        </p:nvSpPr>
        <p:spPr>
          <a:xfrm>
            <a:off x="288758" y="192505"/>
            <a:ext cx="8373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ROMANIA’S ICE HOTEL</a:t>
            </a:r>
          </a:p>
        </p:txBody>
      </p:sp>
      <p:sp>
        <p:nvSpPr>
          <p:cNvPr id="6" name="TextBox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746738C-547D-21D8-BA16-18DF64ABD762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2525007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mukkale Thermal Pools, Turkey | Pamukkale is Turkish for C… | Flickr">
            <a:extLst>
              <a:ext uri="{FF2B5EF4-FFF2-40B4-BE49-F238E27FC236}">
                <a16:creationId xmlns:a16="http://schemas.microsoft.com/office/drawing/2014/main" id="{BD1B15DA-C644-9068-3004-529205A9F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3DC36D-CA54-4200-DB96-74EFF5058A35}"/>
              </a:ext>
            </a:extLst>
          </p:cNvPr>
          <p:cNvSpPr txBox="1"/>
          <p:nvPr/>
        </p:nvSpPr>
        <p:spPr>
          <a:xfrm>
            <a:off x="288758" y="192505"/>
            <a:ext cx="8373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TURKEY</a:t>
            </a:r>
          </a:p>
        </p:txBody>
      </p:sp>
      <p:sp>
        <p:nvSpPr>
          <p:cNvPr id="4" name="TextBox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C278421-AA5C-B697-B801-6D3276B3E19F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149067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Best Resorts In Tahiti">
            <a:extLst>
              <a:ext uri="{FF2B5EF4-FFF2-40B4-BE49-F238E27FC236}">
                <a16:creationId xmlns:a16="http://schemas.microsoft.com/office/drawing/2014/main" id="{BB8FE2E9-5B4D-D945-BFCF-71F22EE3E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097F27-B4E0-3F05-6491-33E7191D5CCC}"/>
              </a:ext>
            </a:extLst>
          </p:cNvPr>
          <p:cNvSpPr txBox="1"/>
          <p:nvPr/>
        </p:nvSpPr>
        <p:spPr>
          <a:xfrm>
            <a:off x="288758" y="192505"/>
            <a:ext cx="10043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BORA BORA OVERWATER VILLAS</a:t>
            </a:r>
          </a:p>
        </p:txBody>
      </p:sp>
      <p:sp>
        <p:nvSpPr>
          <p:cNvPr id="6" name="TextBox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D100B48-D0E3-12A8-50FE-89D80332D4DF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235073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looking for a family friendly location?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2505456" y="2803636"/>
            <a:ext cx="117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8558784" y="2803636"/>
            <a:ext cx="117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2050" name="Picture 2" descr="Cartoon family journey by red car Royalty Free Vector Image">
            <a:extLst>
              <a:ext uri="{FF2B5EF4-FFF2-40B4-BE49-F238E27FC236}">
                <a16:creationId xmlns:a16="http://schemas.microsoft.com/office/drawing/2014/main" id="{A87FDA57-6DFC-6687-C6BA-506EA8EE6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7"/>
          <a:stretch/>
        </p:blipFill>
        <p:spPr bwMode="auto">
          <a:xfrm>
            <a:off x="1270752" y="3265301"/>
            <a:ext cx="3136656" cy="291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boy on sport car icon, colorful design Stock Vector Image &amp; Art -  Alamy">
            <a:extLst>
              <a:ext uri="{FF2B5EF4-FFF2-40B4-BE49-F238E27FC236}">
                <a16:creationId xmlns:a16="http://schemas.microsoft.com/office/drawing/2014/main" id="{9836F68C-B4F1-2030-120E-281CE5E45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"/>
          <a:stretch/>
        </p:blipFill>
        <p:spPr bwMode="auto">
          <a:xfrm>
            <a:off x="6986016" y="3310720"/>
            <a:ext cx="3674420" cy="27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B01A0BF0-0933-3AD9-2A28-3031712EBDCF}"/>
              </a:ext>
            </a:extLst>
          </p:cNvPr>
          <p:cNvSpPr/>
          <p:nvPr/>
        </p:nvSpPr>
        <p:spPr>
          <a:xfrm>
            <a:off x="577517" y="2646947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909CA08E-B85C-424E-0C07-D9F3B963F9AC}"/>
              </a:ext>
            </a:extLst>
          </p:cNvPr>
          <p:cNvSpPr/>
          <p:nvPr/>
        </p:nvSpPr>
        <p:spPr>
          <a:xfrm>
            <a:off x="6501131" y="2646946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9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tlantis Paradise Island – William R. Nash">
            <a:extLst>
              <a:ext uri="{FF2B5EF4-FFF2-40B4-BE49-F238E27FC236}">
                <a16:creationId xmlns:a16="http://schemas.microsoft.com/office/drawing/2014/main" id="{C49DE683-9895-850C-C363-9769BC29D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5ABD0-BD8B-8945-A6DB-31D0A33DD62A}"/>
              </a:ext>
            </a:extLst>
          </p:cNvPr>
          <p:cNvSpPr txBox="1"/>
          <p:nvPr/>
        </p:nvSpPr>
        <p:spPr>
          <a:xfrm>
            <a:off x="288758" y="192505"/>
            <a:ext cx="11903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ATLANTIS PARADISE ISLAND IN THE BAHAMAS</a:t>
            </a:r>
          </a:p>
        </p:txBody>
      </p:sp>
      <p:sp>
        <p:nvSpPr>
          <p:cNvPr id="5" name="TextBox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AC8AB3-7875-643C-F127-B36336632E94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1917161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nada Is Building A Northern Lights Resort With Giant Glass Igloos -  Narcity">
            <a:extLst>
              <a:ext uri="{FF2B5EF4-FFF2-40B4-BE49-F238E27FC236}">
                <a16:creationId xmlns:a16="http://schemas.microsoft.com/office/drawing/2014/main" id="{CDA6723E-C86C-657D-066C-5F08B7F66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71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5861CD-ECD8-6609-2D56-2CD387539FAD}"/>
              </a:ext>
            </a:extLst>
          </p:cNvPr>
          <p:cNvSpPr txBox="1"/>
          <p:nvPr/>
        </p:nvSpPr>
        <p:spPr>
          <a:xfrm>
            <a:off x="288758" y="192505"/>
            <a:ext cx="6930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NORTHERN LIGHTS IGLOO RESORT IN CANADA</a:t>
            </a:r>
          </a:p>
        </p:txBody>
      </p:sp>
      <p:sp>
        <p:nvSpPr>
          <p:cNvPr id="4" name="TextBox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A749431-4CE8-3228-6940-4385C0BC67F2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107841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zamara - Reykjavik, Iceland Cruises">
            <a:extLst>
              <a:ext uri="{FF2B5EF4-FFF2-40B4-BE49-F238E27FC236}">
                <a16:creationId xmlns:a16="http://schemas.microsoft.com/office/drawing/2014/main" id="{9196E0CE-A159-715D-3D89-A8C91BC5A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A6E21E-7687-5B14-00F3-140E6BD709A6}"/>
              </a:ext>
            </a:extLst>
          </p:cNvPr>
          <p:cNvSpPr txBox="1"/>
          <p:nvPr/>
        </p:nvSpPr>
        <p:spPr>
          <a:xfrm>
            <a:off x="288758" y="192505"/>
            <a:ext cx="6930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You got… ICELAND</a:t>
            </a:r>
          </a:p>
        </p:txBody>
      </p:sp>
      <p:sp>
        <p:nvSpPr>
          <p:cNvPr id="4" name="TextBox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8AAF21-CB94-124C-756E-DA792B083095}"/>
              </a:ext>
            </a:extLst>
          </p:cNvPr>
          <p:cNvSpPr txBox="1"/>
          <p:nvPr/>
        </p:nvSpPr>
        <p:spPr>
          <a:xfrm>
            <a:off x="9875520" y="5349240"/>
            <a:ext cx="23164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Here to Re-Take</a:t>
            </a:r>
          </a:p>
        </p:txBody>
      </p:sp>
    </p:spTree>
    <p:extLst>
      <p:ext uri="{BB962C8B-B14F-4D97-AF65-F5344CB8AC3E}">
        <p14:creationId xmlns:p14="http://schemas.microsoft.com/office/powerpoint/2010/main" val="67393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looking for a family friendly location?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2505456" y="2803636"/>
            <a:ext cx="117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8558784" y="2803636"/>
            <a:ext cx="117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2050" name="Picture 2" descr="Cartoon family journey by red car Royalty Free Vector Image">
            <a:extLst>
              <a:ext uri="{FF2B5EF4-FFF2-40B4-BE49-F238E27FC236}">
                <a16:creationId xmlns:a16="http://schemas.microsoft.com/office/drawing/2014/main" id="{A87FDA57-6DFC-6687-C6BA-506EA8EE6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7"/>
          <a:stretch/>
        </p:blipFill>
        <p:spPr bwMode="auto">
          <a:xfrm>
            <a:off x="1270752" y="3265301"/>
            <a:ext cx="3136656" cy="291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boy on sport car icon, colorful design Stock Vector Image &amp; Art -  Alamy">
            <a:extLst>
              <a:ext uri="{FF2B5EF4-FFF2-40B4-BE49-F238E27FC236}">
                <a16:creationId xmlns:a16="http://schemas.microsoft.com/office/drawing/2014/main" id="{9836F68C-B4F1-2030-120E-281CE5E45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"/>
          <a:stretch/>
        </p:blipFill>
        <p:spPr bwMode="auto">
          <a:xfrm>
            <a:off x="6986016" y="3310720"/>
            <a:ext cx="3674420" cy="27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B01A0BF0-0933-3AD9-2A28-3031712EBDCF}"/>
              </a:ext>
            </a:extLst>
          </p:cNvPr>
          <p:cNvSpPr/>
          <p:nvPr/>
        </p:nvSpPr>
        <p:spPr>
          <a:xfrm>
            <a:off x="577517" y="2646947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909CA08E-B85C-424E-0C07-D9F3B963F9AC}"/>
              </a:ext>
            </a:extLst>
          </p:cNvPr>
          <p:cNvSpPr/>
          <p:nvPr/>
        </p:nvSpPr>
        <p:spPr>
          <a:xfrm>
            <a:off x="6501131" y="2646946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8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prefer a vacation location that is…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2359152" y="2803636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Tropical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8412480" y="2803636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Arctic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3074" name="Picture 2" descr="Cartoon Tropical Island by podrivystoev | VideoHive">
            <a:extLst>
              <a:ext uri="{FF2B5EF4-FFF2-40B4-BE49-F238E27FC236}">
                <a16:creationId xmlns:a16="http://schemas.microsoft.com/office/drawing/2014/main" id="{01C14917-60DF-FC60-A2F3-117716ED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2" y="3592699"/>
            <a:ext cx="4433564" cy="24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arctic scene Images, Stock Photos &amp; Vectors | Shutterstock">
            <a:extLst>
              <a:ext uri="{FF2B5EF4-FFF2-40B4-BE49-F238E27FC236}">
                <a16:creationId xmlns:a16="http://schemas.microsoft.com/office/drawing/2014/main" id="{97A0E56B-21A7-4E66-C32B-5ED270147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"/>
          <a:stretch/>
        </p:blipFill>
        <p:spPr bwMode="auto">
          <a:xfrm>
            <a:off x="7059706" y="3429000"/>
            <a:ext cx="4064477" cy="27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3F67759D-6EF7-59C5-C612-58D443F6A8B4}"/>
              </a:ext>
            </a:extLst>
          </p:cNvPr>
          <p:cNvSpPr/>
          <p:nvPr/>
        </p:nvSpPr>
        <p:spPr>
          <a:xfrm>
            <a:off x="775289" y="2803636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A8236DCD-91D6-C4E9-ED18-2F7A8909D997}"/>
              </a:ext>
            </a:extLst>
          </p:cNvPr>
          <p:cNvSpPr/>
          <p:nvPr/>
        </p:nvSpPr>
        <p:spPr>
          <a:xfrm>
            <a:off x="6769849" y="2803635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prefer a vacation location that is…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2359152" y="2803636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Tropical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8412480" y="2803636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Arctic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3074" name="Picture 2" descr="Cartoon Tropical Island by podrivystoev | VideoHive">
            <a:extLst>
              <a:ext uri="{FF2B5EF4-FFF2-40B4-BE49-F238E27FC236}">
                <a16:creationId xmlns:a16="http://schemas.microsoft.com/office/drawing/2014/main" id="{01C14917-60DF-FC60-A2F3-117716ED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2" y="3592699"/>
            <a:ext cx="4433564" cy="24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arctic scene Images, Stock Photos &amp; Vectors | Shutterstock">
            <a:extLst>
              <a:ext uri="{FF2B5EF4-FFF2-40B4-BE49-F238E27FC236}">
                <a16:creationId xmlns:a16="http://schemas.microsoft.com/office/drawing/2014/main" id="{97A0E56B-21A7-4E66-C32B-5ED270147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"/>
          <a:stretch/>
        </p:blipFill>
        <p:spPr bwMode="auto">
          <a:xfrm>
            <a:off x="7059706" y="3429000"/>
            <a:ext cx="4064477" cy="27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3F67759D-6EF7-59C5-C612-58D443F6A8B4}"/>
              </a:ext>
            </a:extLst>
          </p:cNvPr>
          <p:cNvSpPr/>
          <p:nvPr/>
        </p:nvSpPr>
        <p:spPr>
          <a:xfrm>
            <a:off x="775289" y="2803636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A8236DCD-91D6-C4E9-ED18-2F7A8909D997}"/>
              </a:ext>
            </a:extLst>
          </p:cNvPr>
          <p:cNvSpPr/>
          <p:nvPr/>
        </p:nvSpPr>
        <p:spPr>
          <a:xfrm>
            <a:off x="6769849" y="2803635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prefer a vacation location that is…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2359152" y="2803636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Tropical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8412480" y="2803636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Arctic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3074" name="Picture 2" descr="Cartoon Tropical Island by podrivystoev | VideoHive">
            <a:extLst>
              <a:ext uri="{FF2B5EF4-FFF2-40B4-BE49-F238E27FC236}">
                <a16:creationId xmlns:a16="http://schemas.microsoft.com/office/drawing/2014/main" id="{01C14917-60DF-FC60-A2F3-117716ED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2" y="3592699"/>
            <a:ext cx="4433564" cy="24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arctic scene Images, Stock Photos &amp; Vectors | Shutterstock">
            <a:extLst>
              <a:ext uri="{FF2B5EF4-FFF2-40B4-BE49-F238E27FC236}">
                <a16:creationId xmlns:a16="http://schemas.microsoft.com/office/drawing/2014/main" id="{97A0E56B-21A7-4E66-C32B-5ED270147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"/>
          <a:stretch/>
        </p:blipFill>
        <p:spPr bwMode="auto">
          <a:xfrm>
            <a:off x="7059706" y="3429000"/>
            <a:ext cx="4064477" cy="27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3F67759D-6EF7-59C5-C612-58D443F6A8B4}"/>
              </a:ext>
            </a:extLst>
          </p:cNvPr>
          <p:cNvSpPr/>
          <p:nvPr/>
        </p:nvSpPr>
        <p:spPr>
          <a:xfrm>
            <a:off x="775289" y="2803636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A8236DCD-91D6-C4E9-ED18-2F7A8909D997}"/>
              </a:ext>
            </a:extLst>
          </p:cNvPr>
          <p:cNvSpPr/>
          <p:nvPr/>
        </p:nvSpPr>
        <p:spPr>
          <a:xfrm>
            <a:off x="6769849" y="2803635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3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prefer a vacation location that is…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2359152" y="2803636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Tropical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8412480" y="2803636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Arctic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3074" name="Picture 2" descr="Cartoon Tropical Island by podrivystoev | VideoHive">
            <a:extLst>
              <a:ext uri="{FF2B5EF4-FFF2-40B4-BE49-F238E27FC236}">
                <a16:creationId xmlns:a16="http://schemas.microsoft.com/office/drawing/2014/main" id="{01C14917-60DF-FC60-A2F3-117716ED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2" y="3592699"/>
            <a:ext cx="4433564" cy="24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arctic scene Images, Stock Photos &amp; Vectors | Shutterstock">
            <a:extLst>
              <a:ext uri="{FF2B5EF4-FFF2-40B4-BE49-F238E27FC236}">
                <a16:creationId xmlns:a16="http://schemas.microsoft.com/office/drawing/2014/main" id="{97A0E56B-21A7-4E66-C32B-5ED270147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"/>
          <a:stretch/>
        </p:blipFill>
        <p:spPr bwMode="auto">
          <a:xfrm>
            <a:off x="7059706" y="3429000"/>
            <a:ext cx="4064477" cy="27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3F67759D-6EF7-59C5-C612-58D443F6A8B4}"/>
              </a:ext>
            </a:extLst>
          </p:cNvPr>
          <p:cNvSpPr/>
          <p:nvPr/>
        </p:nvSpPr>
        <p:spPr>
          <a:xfrm>
            <a:off x="775289" y="2803636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A8236DCD-91D6-C4E9-ED18-2F7A8909D997}"/>
              </a:ext>
            </a:extLst>
          </p:cNvPr>
          <p:cNvSpPr/>
          <p:nvPr/>
        </p:nvSpPr>
        <p:spPr>
          <a:xfrm>
            <a:off x="6769849" y="2803635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0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F9CA-D94E-2841-1B16-C725CE5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vacation do you want to…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7A4F1-E7D0-4BD0-2610-4437FCE58EDD}"/>
              </a:ext>
            </a:extLst>
          </p:cNvPr>
          <p:cNvSpPr txBox="1"/>
          <p:nvPr/>
        </p:nvSpPr>
        <p:spPr>
          <a:xfrm>
            <a:off x="1975104" y="2803636"/>
            <a:ext cx="268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Lay down and relax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849DB-3415-E440-0E94-C0BE581A3093}"/>
              </a:ext>
            </a:extLst>
          </p:cNvPr>
          <p:cNvSpPr txBox="1"/>
          <p:nvPr/>
        </p:nvSpPr>
        <p:spPr>
          <a:xfrm>
            <a:off x="7144514" y="2803636"/>
            <a:ext cx="375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Explore and see attractions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96A8D-D93B-B3FB-CFD7-C5E8C205819D}"/>
              </a:ext>
            </a:extLst>
          </p:cNvPr>
          <p:cNvSpPr txBox="1"/>
          <p:nvPr/>
        </p:nvSpPr>
        <p:spPr>
          <a:xfrm>
            <a:off x="5791200" y="36941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1026" name="Picture 2" descr="Cartoon tourist Images, Stock Photos &amp; Vectors | Shutterstock">
            <a:extLst>
              <a:ext uri="{FF2B5EF4-FFF2-40B4-BE49-F238E27FC236}">
                <a16:creationId xmlns:a16="http://schemas.microsoft.com/office/drawing/2014/main" id="{8B8B85E6-70A4-84EC-4296-1A68D7A08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"/>
          <a:stretch/>
        </p:blipFill>
        <p:spPr bwMode="auto">
          <a:xfrm>
            <a:off x="6927947" y="3522658"/>
            <a:ext cx="4227742" cy="23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8 Cartoon Of A Girl Laying On Beach Illustrations &amp; Clip Art - iStock">
            <a:extLst>
              <a:ext uri="{FF2B5EF4-FFF2-40B4-BE49-F238E27FC236}">
                <a16:creationId xmlns:a16="http://schemas.microsoft.com/office/drawing/2014/main" id="{5F475DBA-1B0E-F6C9-9D51-2593FBEF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25" y="3265301"/>
            <a:ext cx="2853094" cy="28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7C8D34E3-1D9F-3E51-936F-52C81F5ABBF4}"/>
              </a:ext>
            </a:extLst>
          </p:cNvPr>
          <p:cNvSpPr/>
          <p:nvPr/>
        </p:nvSpPr>
        <p:spPr>
          <a:xfrm>
            <a:off x="914400" y="2574758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71273743-8486-1E32-8EF1-C13CA9C72E3F}"/>
              </a:ext>
            </a:extLst>
          </p:cNvPr>
          <p:cNvSpPr/>
          <p:nvPr/>
        </p:nvSpPr>
        <p:spPr>
          <a:xfrm>
            <a:off x="6721636" y="2606843"/>
            <a:ext cx="4644189" cy="37538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0814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{79FD9030-09A9-174B-98F6-CD2135F43E76}tf10001120</Template>
  <TotalTime>138</TotalTime>
  <Words>549</Words>
  <Application>Microsoft Macintosh PowerPoint</Application>
  <PresentationFormat>Widescreen</PresentationFormat>
  <Paragraphs>127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Gill Sans MT</vt:lpstr>
      <vt:lpstr>Parcel</vt:lpstr>
      <vt:lpstr>Find Your Perfect Vacation Location</vt:lpstr>
      <vt:lpstr>Do you want to…</vt:lpstr>
      <vt:lpstr>Are you looking for a family friendly location?</vt:lpstr>
      <vt:lpstr>Are you looking for a family friendly location?</vt:lpstr>
      <vt:lpstr>Do you prefer a vacation location that is…</vt:lpstr>
      <vt:lpstr>Do you prefer a vacation location that is…</vt:lpstr>
      <vt:lpstr>Do you prefer a vacation location that is…</vt:lpstr>
      <vt:lpstr>Do you prefer a vacation location that is…</vt:lpstr>
      <vt:lpstr>On your vacation do you want to…</vt:lpstr>
      <vt:lpstr>On your vacation do you want to…</vt:lpstr>
      <vt:lpstr>On your vacation do you want to…</vt:lpstr>
      <vt:lpstr>On your vacation do you want to…</vt:lpstr>
      <vt:lpstr>On your vacation do you want to…</vt:lpstr>
      <vt:lpstr>On your vacation do you want to…</vt:lpstr>
      <vt:lpstr>On your vacation do you want to…</vt:lpstr>
      <vt:lpstr>On your vacation do you want to…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Your Perfect Vacation Location</dc:title>
  <dc:creator>Jillian Hopkins</dc:creator>
  <cp:lastModifiedBy>Jillian Hopkins</cp:lastModifiedBy>
  <cp:revision>5</cp:revision>
  <dcterms:created xsi:type="dcterms:W3CDTF">2022-05-10T19:06:08Z</dcterms:created>
  <dcterms:modified xsi:type="dcterms:W3CDTF">2022-05-11T14:57:39Z</dcterms:modified>
</cp:coreProperties>
</file>