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5" r:id="rId3"/>
    <p:sldId id="263" r:id="rId4"/>
    <p:sldId id="261" r:id="rId5"/>
    <p:sldId id="260" r:id="rId6"/>
    <p:sldId id="262" r:id="rId7"/>
    <p:sldId id="266" r:id="rId8"/>
    <p:sldId id="268" r:id="rId9"/>
    <p:sldId id="267"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1B49"/>
    <a:srgbClr val="C6C6C6"/>
    <a:srgbClr val="FFFC00"/>
    <a:srgbClr val="B2AE09"/>
    <a:srgbClr val="3E9CBD"/>
    <a:srgbClr val="B1AE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30"/>
    <p:restoredTop sz="96327"/>
  </p:normalViewPr>
  <p:slideViewPr>
    <p:cSldViewPr snapToGrid="0" snapToObjects="1">
      <p:cViewPr>
        <p:scale>
          <a:sx n="110" d="100"/>
          <a:sy n="110" d="100"/>
        </p:scale>
        <p:origin x="208"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AFD6E-5BC3-42BE-8C9E-EB87496AD998}"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66A65E79-EA70-4B72-8D93-D99DE0470A05}">
      <dgm:prSet/>
      <dgm:spPr/>
      <dgm:t>
        <a:bodyPr/>
        <a:lstStyle/>
        <a:p>
          <a:pPr>
            <a:defRPr b="1"/>
          </a:pPr>
          <a:r>
            <a:rPr lang="en-US"/>
            <a:t>5 Oct. 1962</a:t>
          </a:r>
        </a:p>
      </dgm:t>
    </dgm:pt>
    <dgm:pt modelId="{0C1E6788-B0C4-4AA2-8281-97FB3C193496}" type="parTrans" cxnId="{88235D4B-3211-43F5-8744-FE7CA40A91E2}">
      <dgm:prSet/>
      <dgm:spPr/>
      <dgm:t>
        <a:bodyPr/>
        <a:lstStyle/>
        <a:p>
          <a:endParaRPr lang="en-US"/>
        </a:p>
      </dgm:t>
    </dgm:pt>
    <dgm:pt modelId="{335D2B27-7A69-4D98-A0A0-D79178D8AF3D}" type="sibTrans" cxnId="{88235D4B-3211-43F5-8744-FE7CA40A91E2}">
      <dgm:prSet/>
      <dgm:spPr/>
      <dgm:t>
        <a:bodyPr/>
        <a:lstStyle/>
        <a:p>
          <a:endParaRPr lang="en-US"/>
        </a:p>
      </dgm:t>
    </dgm:pt>
    <dgm:pt modelId="{0D4C689E-2CE1-4F80-B6D8-2B2773A66EA6}">
      <dgm:prSet/>
      <dgm:spPr>
        <a:ln>
          <a:solidFill>
            <a:schemeClr val="tx1"/>
          </a:solidFill>
        </a:ln>
      </dgm:spPr>
      <dgm:t>
        <a:bodyPr/>
        <a:lstStyle/>
        <a:p>
          <a:r>
            <a:rPr lang="en-US"/>
            <a:t>Released the first single “Love Me Do” and made UK charts</a:t>
          </a:r>
        </a:p>
      </dgm:t>
    </dgm:pt>
    <dgm:pt modelId="{78172985-0393-40C7-89D3-141772A1FD6C}" type="parTrans" cxnId="{44A059BF-64FA-4DD3-8060-ACA22C8D6AA3}">
      <dgm:prSet/>
      <dgm:spPr/>
      <dgm:t>
        <a:bodyPr/>
        <a:lstStyle/>
        <a:p>
          <a:endParaRPr lang="en-US"/>
        </a:p>
      </dgm:t>
    </dgm:pt>
    <dgm:pt modelId="{C526C464-1B95-4400-B993-2678805348E1}" type="sibTrans" cxnId="{44A059BF-64FA-4DD3-8060-ACA22C8D6AA3}">
      <dgm:prSet/>
      <dgm:spPr/>
      <dgm:t>
        <a:bodyPr/>
        <a:lstStyle/>
        <a:p>
          <a:endParaRPr lang="en-US"/>
        </a:p>
      </dgm:t>
    </dgm:pt>
    <dgm:pt modelId="{5F247946-C637-4483-B60D-A73C571463A9}">
      <dgm:prSet/>
      <dgm:spPr/>
      <dgm:t>
        <a:bodyPr/>
        <a:lstStyle/>
        <a:p>
          <a:pPr>
            <a:defRPr b="1"/>
          </a:pPr>
          <a:r>
            <a:rPr lang="en-US"/>
            <a:t>22 Mar. 1963</a:t>
          </a:r>
        </a:p>
      </dgm:t>
    </dgm:pt>
    <dgm:pt modelId="{A5CAF63D-15D9-498F-B61F-209A63C3CED3}" type="parTrans" cxnId="{C222D3C9-289C-44FF-9C87-2A5BE097587F}">
      <dgm:prSet/>
      <dgm:spPr/>
      <dgm:t>
        <a:bodyPr/>
        <a:lstStyle/>
        <a:p>
          <a:endParaRPr lang="en-US"/>
        </a:p>
      </dgm:t>
    </dgm:pt>
    <dgm:pt modelId="{B02E26D0-AEE9-4373-A38A-7809992D8781}" type="sibTrans" cxnId="{C222D3C9-289C-44FF-9C87-2A5BE097587F}">
      <dgm:prSet/>
      <dgm:spPr/>
      <dgm:t>
        <a:bodyPr/>
        <a:lstStyle/>
        <a:p>
          <a:endParaRPr lang="en-US"/>
        </a:p>
      </dgm:t>
    </dgm:pt>
    <dgm:pt modelId="{6E3DA786-1EBC-4882-9DD8-C65C743D969E}">
      <dgm:prSet/>
      <dgm:spPr>
        <a:ln>
          <a:solidFill>
            <a:schemeClr val="tx1"/>
          </a:solidFill>
        </a:ln>
      </dgm:spPr>
      <dgm:t>
        <a:bodyPr/>
        <a:lstStyle/>
        <a:p>
          <a:r>
            <a:rPr lang="en-US"/>
            <a:t>Released their first album “Please Please Me”</a:t>
          </a:r>
        </a:p>
      </dgm:t>
    </dgm:pt>
    <dgm:pt modelId="{F3C43912-2BBA-4CB2-ABA5-7AAB2D607C40}" type="parTrans" cxnId="{C04D74F0-F47E-4355-A562-CD88359DA986}">
      <dgm:prSet/>
      <dgm:spPr/>
      <dgm:t>
        <a:bodyPr/>
        <a:lstStyle/>
        <a:p>
          <a:endParaRPr lang="en-US"/>
        </a:p>
      </dgm:t>
    </dgm:pt>
    <dgm:pt modelId="{D35E8EA0-A74B-4FA9-8B34-9A4C5B6B9E57}" type="sibTrans" cxnId="{C04D74F0-F47E-4355-A562-CD88359DA986}">
      <dgm:prSet/>
      <dgm:spPr/>
      <dgm:t>
        <a:bodyPr/>
        <a:lstStyle/>
        <a:p>
          <a:endParaRPr lang="en-US"/>
        </a:p>
      </dgm:t>
    </dgm:pt>
    <dgm:pt modelId="{DCDBB6C9-F2DD-4D59-8697-AC33EC9B7D4D}">
      <dgm:prSet/>
      <dgm:spPr/>
      <dgm:t>
        <a:bodyPr/>
        <a:lstStyle/>
        <a:p>
          <a:pPr>
            <a:defRPr b="1"/>
          </a:pPr>
          <a:r>
            <a:rPr lang="en-US"/>
            <a:t>9 Feb. 1964</a:t>
          </a:r>
        </a:p>
      </dgm:t>
    </dgm:pt>
    <dgm:pt modelId="{E5805937-141A-4A20-834B-AA166641CF35}" type="parTrans" cxnId="{8494FC56-176C-40F9-BE33-902C34A938D0}">
      <dgm:prSet/>
      <dgm:spPr/>
      <dgm:t>
        <a:bodyPr/>
        <a:lstStyle/>
        <a:p>
          <a:endParaRPr lang="en-US"/>
        </a:p>
      </dgm:t>
    </dgm:pt>
    <dgm:pt modelId="{B7DDB35C-3619-418C-B028-21415DC3EC9F}" type="sibTrans" cxnId="{8494FC56-176C-40F9-BE33-902C34A938D0}">
      <dgm:prSet/>
      <dgm:spPr/>
      <dgm:t>
        <a:bodyPr/>
        <a:lstStyle/>
        <a:p>
          <a:endParaRPr lang="en-US"/>
        </a:p>
      </dgm:t>
    </dgm:pt>
    <dgm:pt modelId="{905D8C33-BB0A-43CF-B105-E4F02F9159A4}">
      <dgm:prSet/>
      <dgm:spPr>
        <a:ln>
          <a:solidFill>
            <a:schemeClr val="tx1"/>
          </a:solidFill>
        </a:ln>
      </dgm:spPr>
      <dgm:t>
        <a:bodyPr/>
        <a:lstStyle/>
        <a:p>
          <a:r>
            <a:rPr lang="en-US" dirty="0"/>
            <a:t>Appeared on “The Sullivan Show” and for three straight episodes and became known as the Fab Four</a:t>
          </a:r>
        </a:p>
      </dgm:t>
    </dgm:pt>
    <dgm:pt modelId="{EA9600D2-4DF7-4033-9EB4-119D698558D2}" type="parTrans" cxnId="{AB83C856-8497-42B5-A46C-1374DF75B286}">
      <dgm:prSet/>
      <dgm:spPr/>
      <dgm:t>
        <a:bodyPr/>
        <a:lstStyle/>
        <a:p>
          <a:endParaRPr lang="en-US"/>
        </a:p>
      </dgm:t>
    </dgm:pt>
    <dgm:pt modelId="{31F0CB42-93A5-408C-83D3-F282CC648336}" type="sibTrans" cxnId="{AB83C856-8497-42B5-A46C-1374DF75B286}">
      <dgm:prSet/>
      <dgm:spPr/>
      <dgm:t>
        <a:bodyPr/>
        <a:lstStyle/>
        <a:p>
          <a:endParaRPr lang="en-US"/>
        </a:p>
      </dgm:t>
    </dgm:pt>
    <dgm:pt modelId="{CB5556B6-CF17-429A-BB49-45FB1D000305}">
      <dgm:prSet/>
      <dgm:spPr/>
      <dgm:t>
        <a:bodyPr/>
        <a:lstStyle/>
        <a:p>
          <a:pPr>
            <a:defRPr b="1"/>
          </a:pPr>
          <a:r>
            <a:rPr lang="en-US"/>
            <a:t>15 Aug. 1965</a:t>
          </a:r>
        </a:p>
      </dgm:t>
    </dgm:pt>
    <dgm:pt modelId="{2DE056F5-3E9E-4FFC-A3EC-BE50D6FA10C2}" type="parTrans" cxnId="{175A9F7F-590D-4F0E-9DDD-E177116260F9}">
      <dgm:prSet/>
      <dgm:spPr/>
      <dgm:t>
        <a:bodyPr/>
        <a:lstStyle/>
        <a:p>
          <a:endParaRPr lang="en-US"/>
        </a:p>
      </dgm:t>
    </dgm:pt>
    <dgm:pt modelId="{C219F1EC-4F4F-4CF7-98B6-DDCC716854D8}" type="sibTrans" cxnId="{175A9F7F-590D-4F0E-9DDD-E177116260F9}">
      <dgm:prSet/>
      <dgm:spPr/>
      <dgm:t>
        <a:bodyPr/>
        <a:lstStyle/>
        <a:p>
          <a:endParaRPr lang="en-US"/>
        </a:p>
      </dgm:t>
    </dgm:pt>
    <dgm:pt modelId="{5133F278-4A2B-4D78-91F1-12649747FA3D}">
      <dgm:prSet/>
      <dgm:spPr>
        <a:ln>
          <a:solidFill>
            <a:schemeClr val="tx1"/>
          </a:solidFill>
        </a:ln>
      </dgm:spPr>
      <dgm:t>
        <a:bodyPr/>
        <a:lstStyle/>
        <a:p>
          <a:r>
            <a:rPr lang="en-US" dirty="0"/>
            <a:t>The Beatles play for more 55,000 fans at Shea Stadium in Queens, NY</a:t>
          </a:r>
        </a:p>
      </dgm:t>
    </dgm:pt>
    <dgm:pt modelId="{78524778-E45F-493A-86A7-CBBEC5CDA654}" type="parTrans" cxnId="{F07B6360-6254-4C7C-AF8B-E22EB99650A2}">
      <dgm:prSet/>
      <dgm:spPr/>
      <dgm:t>
        <a:bodyPr/>
        <a:lstStyle/>
        <a:p>
          <a:endParaRPr lang="en-US"/>
        </a:p>
      </dgm:t>
    </dgm:pt>
    <dgm:pt modelId="{A628ACA3-495E-4F0B-880A-C61EAA85F336}" type="sibTrans" cxnId="{F07B6360-6254-4C7C-AF8B-E22EB99650A2}">
      <dgm:prSet/>
      <dgm:spPr/>
      <dgm:t>
        <a:bodyPr/>
        <a:lstStyle/>
        <a:p>
          <a:endParaRPr lang="en-US"/>
        </a:p>
      </dgm:t>
    </dgm:pt>
    <dgm:pt modelId="{9DF7742B-C1DB-479F-B141-17DE54A1FCC3}">
      <dgm:prSet/>
      <dgm:spPr/>
      <dgm:t>
        <a:bodyPr/>
        <a:lstStyle/>
        <a:p>
          <a:pPr>
            <a:defRPr b="1"/>
          </a:pPr>
          <a:r>
            <a:rPr lang="en-US"/>
            <a:t>Aug. 1966</a:t>
          </a:r>
        </a:p>
      </dgm:t>
    </dgm:pt>
    <dgm:pt modelId="{AC5850BF-027B-48FD-AAC9-554DD385A62F}" type="parTrans" cxnId="{BD2857DB-4C64-413E-9647-63328522718E}">
      <dgm:prSet/>
      <dgm:spPr/>
      <dgm:t>
        <a:bodyPr/>
        <a:lstStyle/>
        <a:p>
          <a:endParaRPr lang="en-US"/>
        </a:p>
      </dgm:t>
    </dgm:pt>
    <dgm:pt modelId="{236B45CC-75A8-4913-83B2-2D7FCCC94755}" type="sibTrans" cxnId="{BD2857DB-4C64-413E-9647-63328522718E}">
      <dgm:prSet/>
      <dgm:spPr/>
      <dgm:t>
        <a:bodyPr/>
        <a:lstStyle/>
        <a:p>
          <a:endParaRPr lang="en-US"/>
        </a:p>
      </dgm:t>
    </dgm:pt>
    <dgm:pt modelId="{D29BA582-B104-4977-B30D-41D3FE2CE3F0}">
      <dgm:prSet/>
      <dgm:spPr>
        <a:ln>
          <a:solidFill>
            <a:schemeClr val="tx1"/>
          </a:solidFill>
        </a:ln>
      </dgm:spPr>
      <dgm:t>
        <a:bodyPr/>
        <a:lstStyle/>
        <a:p>
          <a:r>
            <a:rPr lang="en-US" dirty="0"/>
            <a:t>A magazine released a quote by Lennon saying he was “more popular than Jesus,” which caused a lot of chaos in the Christian community</a:t>
          </a:r>
        </a:p>
      </dgm:t>
    </dgm:pt>
    <dgm:pt modelId="{CE762DFD-C42F-422F-B2F3-668AB34D2244}" type="parTrans" cxnId="{7E11868A-CA0E-4C05-88AD-A0390411477E}">
      <dgm:prSet/>
      <dgm:spPr/>
      <dgm:t>
        <a:bodyPr/>
        <a:lstStyle/>
        <a:p>
          <a:endParaRPr lang="en-US"/>
        </a:p>
      </dgm:t>
    </dgm:pt>
    <dgm:pt modelId="{C9B027E0-E0FA-4919-9CB1-602C90604B04}" type="sibTrans" cxnId="{7E11868A-CA0E-4C05-88AD-A0390411477E}">
      <dgm:prSet/>
      <dgm:spPr/>
      <dgm:t>
        <a:bodyPr/>
        <a:lstStyle/>
        <a:p>
          <a:endParaRPr lang="en-US"/>
        </a:p>
      </dgm:t>
    </dgm:pt>
    <dgm:pt modelId="{217D43A7-A578-4C6A-9A5A-E8CC4C3D6D35}">
      <dgm:prSet/>
      <dgm:spPr/>
      <dgm:t>
        <a:bodyPr/>
        <a:lstStyle/>
        <a:p>
          <a:pPr>
            <a:defRPr b="1"/>
          </a:pPr>
          <a:r>
            <a:rPr lang="en-US"/>
            <a:t>29 Aug. 1966</a:t>
          </a:r>
        </a:p>
      </dgm:t>
    </dgm:pt>
    <dgm:pt modelId="{701D0B27-73C9-4F6B-A54B-0F2CD0A0F5A9}" type="parTrans" cxnId="{5269AB54-569D-4270-8FD7-D4F931E7D614}">
      <dgm:prSet/>
      <dgm:spPr/>
      <dgm:t>
        <a:bodyPr/>
        <a:lstStyle/>
        <a:p>
          <a:endParaRPr lang="en-US"/>
        </a:p>
      </dgm:t>
    </dgm:pt>
    <dgm:pt modelId="{FC9EC47B-36BC-4FF0-BF4D-82421ED9EDC4}" type="sibTrans" cxnId="{5269AB54-569D-4270-8FD7-D4F931E7D614}">
      <dgm:prSet/>
      <dgm:spPr/>
      <dgm:t>
        <a:bodyPr/>
        <a:lstStyle/>
        <a:p>
          <a:endParaRPr lang="en-US"/>
        </a:p>
      </dgm:t>
    </dgm:pt>
    <dgm:pt modelId="{9CD7C056-5F8A-4365-AF5F-DA3B83F82E14}">
      <dgm:prSet/>
      <dgm:spPr>
        <a:ln>
          <a:solidFill>
            <a:schemeClr val="tx1"/>
          </a:solidFill>
        </a:ln>
      </dgm:spPr>
      <dgm:t>
        <a:bodyPr/>
        <a:lstStyle/>
        <a:p>
          <a:r>
            <a:rPr lang="en-US"/>
            <a:t>The Beatles play their final concert in San Francisco which had a small showing due to Lennon’s Jesus comment</a:t>
          </a:r>
        </a:p>
      </dgm:t>
    </dgm:pt>
    <dgm:pt modelId="{65C5F050-93D6-458D-BD38-7E7869F06FF1}" type="parTrans" cxnId="{9A17BC0E-447C-4E3A-A83D-7F144D9B1401}">
      <dgm:prSet/>
      <dgm:spPr/>
      <dgm:t>
        <a:bodyPr/>
        <a:lstStyle/>
        <a:p>
          <a:endParaRPr lang="en-US"/>
        </a:p>
      </dgm:t>
    </dgm:pt>
    <dgm:pt modelId="{8EA6B616-10E6-490F-9C64-D9F186EC8B51}" type="sibTrans" cxnId="{9A17BC0E-447C-4E3A-A83D-7F144D9B1401}">
      <dgm:prSet/>
      <dgm:spPr/>
      <dgm:t>
        <a:bodyPr/>
        <a:lstStyle/>
        <a:p>
          <a:endParaRPr lang="en-US"/>
        </a:p>
      </dgm:t>
    </dgm:pt>
    <dgm:pt modelId="{E5321E68-54A6-41C8-A5C3-8AFF55124F28}">
      <dgm:prSet/>
      <dgm:spPr/>
      <dgm:t>
        <a:bodyPr/>
        <a:lstStyle/>
        <a:p>
          <a:pPr>
            <a:defRPr b="1"/>
          </a:pPr>
          <a:r>
            <a:rPr lang="en-US"/>
            <a:t>26 Sep. 1969</a:t>
          </a:r>
        </a:p>
      </dgm:t>
    </dgm:pt>
    <dgm:pt modelId="{0175F2F2-0C71-4589-89AF-C90B51E3A77F}" type="parTrans" cxnId="{850B7A35-02A1-4D15-891C-A8E70797E242}">
      <dgm:prSet/>
      <dgm:spPr/>
      <dgm:t>
        <a:bodyPr/>
        <a:lstStyle/>
        <a:p>
          <a:endParaRPr lang="en-US"/>
        </a:p>
      </dgm:t>
    </dgm:pt>
    <dgm:pt modelId="{DE008462-592E-4816-983B-00368FDE4FAD}" type="sibTrans" cxnId="{850B7A35-02A1-4D15-891C-A8E70797E242}">
      <dgm:prSet/>
      <dgm:spPr/>
      <dgm:t>
        <a:bodyPr/>
        <a:lstStyle/>
        <a:p>
          <a:endParaRPr lang="en-US"/>
        </a:p>
      </dgm:t>
    </dgm:pt>
    <dgm:pt modelId="{C19B5B4E-B840-4DD2-A2A1-B0FC8CE9CF4C}">
      <dgm:prSet/>
      <dgm:spPr>
        <a:ln>
          <a:solidFill>
            <a:schemeClr val="tx1"/>
          </a:solidFill>
        </a:ln>
      </dgm:spPr>
      <dgm:t>
        <a:bodyPr/>
        <a:lstStyle/>
        <a:p>
          <a:r>
            <a:rPr lang="en-US"/>
            <a:t>The popular album Abbey Road was released, and Lennon was planning on quitting the band</a:t>
          </a:r>
        </a:p>
      </dgm:t>
    </dgm:pt>
    <dgm:pt modelId="{9BC0C3BA-C4D4-4F99-A67B-A3BCCB294A8D}" type="parTrans" cxnId="{D6157C92-5BAA-4636-86A8-4508344923FE}">
      <dgm:prSet/>
      <dgm:spPr/>
      <dgm:t>
        <a:bodyPr/>
        <a:lstStyle/>
        <a:p>
          <a:endParaRPr lang="en-US"/>
        </a:p>
      </dgm:t>
    </dgm:pt>
    <dgm:pt modelId="{CD21F27B-C7C5-42BF-9957-1E4A7F5A686F}" type="sibTrans" cxnId="{D6157C92-5BAA-4636-86A8-4508344923FE}">
      <dgm:prSet/>
      <dgm:spPr/>
      <dgm:t>
        <a:bodyPr/>
        <a:lstStyle/>
        <a:p>
          <a:endParaRPr lang="en-US"/>
        </a:p>
      </dgm:t>
    </dgm:pt>
    <dgm:pt modelId="{696B201C-6F39-184E-BE75-E3D622C18826}" type="pres">
      <dgm:prSet presAssocID="{CE6AFD6E-5BC3-42BE-8C9E-EB87496AD998}" presName="root" presStyleCnt="0">
        <dgm:presLayoutVars>
          <dgm:chMax/>
          <dgm:chPref/>
          <dgm:animLvl val="lvl"/>
        </dgm:presLayoutVars>
      </dgm:prSet>
      <dgm:spPr/>
    </dgm:pt>
    <dgm:pt modelId="{70CAC2F6-9C20-194B-A4CA-6DF58F16D4BE}" type="pres">
      <dgm:prSet presAssocID="{CE6AFD6E-5BC3-42BE-8C9E-EB87496AD998}"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tx1"/>
          </a:solidFill>
          <a:prstDash val="solid"/>
          <a:miter lim="800000"/>
          <a:tailEnd type="triangle" w="lg" len="lg"/>
        </a:ln>
        <a:effectLst/>
      </dgm:spPr>
    </dgm:pt>
    <dgm:pt modelId="{9A2B36F9-712C-7A48-A5E3-5BF0A961B5BA}" type="pres">
      <dgm:prSet presAssocID="{CE6AFD6E-5BC3-42BE-8C9E-EB87496AD998}" presName="nodes" presStyleCnt="0">
        <dgm:presLayoutVars>
          <dgm:chMax/>
          <dgm:chPref/>
          <dgm:animLvl val="lvl"/>
        </dgm:presLayoutVars>
      </dgm:prSet>
      <dgm:spPr/>
    </dgm:pt>
    <dgm:pt modelId="{AD8632D6-B946-2843-9965-A6B37371B15F}" type="pres">
      <dgm:prSet presAssocID="{66A65E79-EA70-4B72-8D93-D99DE0470A05}" presName="composite" presStyleCnt="0"/>
      <dgm:spPr/>
    </dgm:pt>
    <dgm:pt modelId="{0A03F9D4-5086-AB46-8DF7-C6B1B98D8A17}" type="pres">
      <dgm:prSet presAssocID="{66A65E79-EA70-4B72-8D93-D99DE0470A05}" presName="L1TextContainer" presStyleLbl="revTx" presStyleIdx="0" presStyleCnt="7">
        <dgm:presLayoutVars>
          <dgm:chMax val="1"/>
          <dgm:chPref val="1"/>
          <dgm:bulletEnabled val="1"/>
        </dgm:presLayoutVars>
      </dgm:prSet>
      <dgm:spPr/>
    </dgm:pt>
    <dgm:pt modelId="{DDABDBB5-4E39-7541-85EB-43D9C8E0197E}" type="pres">
      <dgm:prSet presAssocID="{66A65E79-EA70-4B72-8D93-D99DE0470A05}" presName="L2TextContainerWrapper" presStyleCnt="0">
        <dgm:presLayoutVars>
          <dgm:chMax val="0"/>
          <dgm:chPref val="0"/>
          <dgm:bulletEnabled val="1"/>
        </dgm:presLayoutVars>
      </dgm:prSet>
      <dgm:spPr/>
    </dgm:pt>
    <dgm:pt modelId="{62E973DE-E2EA-324C-BC02-B1C32E888F02}" type="pres">
      <dgm:prSet presAssocID="{66A65E79-EA70-4B72-8D93-D99DE0470A05}" presName="L2TextContainer" presStyleLbl="bgAcc1" presStyleIdx="0" presStyleCnt="7"/>
      <dgm:spPr/>
    </dgm:pt>
    <dgm:pt modelId="{272AC7FF-FAB0-7145-B36F-28B339E15E7F}" type="pres">
      <dgm:prSet presAssocID="{66A65E79-EA70-4B72-8D93-D99DE0470A05}" presName="FlexibleEmptyPlaceHolder" presStyleCnt="0"/>
      <dgm:spPr/>
    </dgm:pt>
    <dgm:pt modelId="{CEEDEFE0-58D9-BE40-9A34-5A7F78A5A8DF}" type="pres">
      <dgm:prSet presAssocID="{66A65E79-EA70-4B72-8D93-D99DE0470A05}" presName="ConnectLine" presStyleLbl="sibTrans1D1" presStyleIdx="0" presStyleCnt="7"/>
      <dgm:spPr>
        <a:noFill/>
        <a:ln w="6350" cap="flat" cmpd="sng" algn="ctr">
          <a:solidFill>
            <a:schemeClr val="tx1"/>
          </a:solidFill>
          <a:prstDash val="dash"/>
          <a:miter lim="800000"/>
        </a:ln>
        <a:effectLst/>
      </dgm:spPr>
    </dgm:pt>
    <dgm:pt modelId="{3B46B4DC-A739-924D-842D-75B4CC69B4C5}" type="pres">
      <dgm:prSet presAssocID="{66A65E79-EA70-4B72-8D93-D99DE0470A05}" presName="ConnectorPoint" presStyleLbl="alignNode1" presStyleIdx="0" presStyleCnt="7"/>
      <dgm:spPr>
        <a:solidFill>
          <a:schemeClr val="tx1"/>
        </a:solidFill>
        <a:ln>
          <a:solidFill>
            <a:schemeClr val="tx1"/>
          </a:solidFill>
        </a:ln>
      </dgm:spPr>
    </dgm:pt>
    <dgm:pt modelId="{664EDD56-E165-1148-B59A-99EE796F7775}" type="pres">
      <dgm:prSet presAssocID="{66A65E79-EA70-4B72-8D93-D99DE0470A05}" presName="EmptyPlaceHolder" presStyleCnt="0"/>
      <dgm:spPr/>
    </dgm:pt>
    <dgm:pt modelId="{EE81BCC4-69E6-CE45-9152-1A229CB120D4}" type="pres">
      <dgm:prSet presAssocID="{335D2B27-7A69-4D98-A0A0-D79178D8AF3D}" presName="spaceBetweenRectangles" presStyleCnt="0"/>
      <dgm:spPr/>
    </dgm:pt>
    <dgm:pt modelId="{37D50E9E-DE0B-C349-94EC-9BAF462397A4}" type="pres">
      <dgm:prSet presAssocID="{5F247946-C637-4483-B60D-A73C571463A9}" presName="composite" presStyleCnt="0"/>
      <dgm:spPr/>
    </dgm:pt>
    <dgm:pt modelId="{C1C6CD76-62F4-AC43-8ED3-76ABC6ACBDB7}" type="pres">
      <dgm:prSet presAssocID="{5F247946-C637-4483-B60D-A73C571463A9}" presName="L1TextContainer" presStyleLbl="revTx" presStyleIdx="1" presStyleCnt="7">
        <dgm:presLayoutVars>
          <dgm:chMax val="1"/>
          <dgm:chPref val="1"/>
          <dgm:bulletEnabled val="1"/>
        </dgm:presLayoutVars>
      </dgm:prSet>
      <dgm:spPr/>
    </dgm:pt>
    <dgm:pt modelId="{D63FB665-A7DF-7D45-8D7E-04C0C5E8E408}" type="pres">
      <dgm:prSet presAssocID="{5F247946-C637-4483-B60D-A73C571463A9}" presName="L2TextContainerWrapper" presStyleCnt="0">
        <dgm:presLayoutVars>
          <dgm:chMax val="0"/>
          <dgm:chPref val="0"/>
          <dgm:bulletEnabled val="1"/>
        </dgm:presLayoutVars>
      </dgm:prSet>
      <dgm:spPr/>
    </dgm:pt>
    <dgm:pt modelId="{3D5E2DC5-3494-2A4C-A839-714F5E40E520}" type="pres">
      <dgm:prSet presAssocID="{5F247946-C637-4483-B60D-A73C571463A9}" presName="L2TextContainer" presStyleLbl="bgAcc1" presStyleIdx="1" presStyleCnt="7"/>
      <dgm:spPr/>
    </dgm:pt>
    <dgm:pt modelId="{A94FF9AE-D798-C44F-A810-08820F9307FE}" type="pres">
      <dgm:prSet presAssocID="{5F247946-C637-4483-B60D-A73C571463A9}" presName="FlexibleEmptyPlaceHolder" presStyleCnt="0"/>
      <dgm:spPr/>
    </dgm:pt>
    <dgm:pt modelId="{BA1C3ECF-E50C-8C42-9D85-9DC21C50BEFC}" type="pres">
      <dgm:prSet presAssocID="{5F247946-C637-4483-B60D-A73C571463A9}" presName="ConnectLine" presStyleLbl="sibTrans1D1" presStyleIdx="1" presStyleCnt="7"/>
      <dgm:spPr>
        <a:noFill/>
        <a:ln w="6350" cap="flat" cmpd="sng" algn="ctr">
          <a:solidFill>
            <a:schemeClr val="tx1"/>
          </a:solidFill>
          <a:prstDash val="dash"/>
          <a:miter lim="800000"/>
        </a:ln>
        <a:effectLst/>
      </dgm:spPr>
    </dgm:pt>
    <dgm:pt modelId="{57423015-B8F1-C449-A612-2FDD544BA3AC}" type="pres">
      <dgm:prSet presAssocID="{5F247946-C637-4483-B60D-A73C571463A9}" presName="ConnectorPoint" presStyleLbl="alignNode1" presStyleIdx="1" presStyleCnt="7"/>
      <dgm:spPr>
        <a:solidFill>
          <a:schemeClr val="tx1"/>
        </a:solidFill>
        <a:ln>
          <a:solidFill>
            <a:schemeClr val="tx1"/>
          </a:solidFill>
        </a:ln>
      </dgm:spPr>
    </dgm:pt>
    <dgm:pt modelId="{F8FF0379-9A36-514E-8C6D-3B449F2F93B1}" type="pres">
      <dgm:prSet presAssocID="{5F247946-C637-4483-B60D-A73C571463A9}" presName="EmptyPlaceHolder" presStyleCnt="0"/>
      <dgm:spPr/>
    </dgm:pt>
    <dgm:pt modelId="{DD082664-CC16-294B-90FB-B150CAAC7749}" type="pres">
      <dgm:prSet presAssocID="{B02E26D0-AEE9-4373-A38A-7809992D8781}" presName="spaceBetweenRectangles" presStyleCnt="0"/>
      <dgm:spPr/>
    </dgm:pt>
    <dgm:pt modelId="{5BDB9E4F-E0ED-4648-935C-ECAD7176B4B4}" type="pres">
      <dgm:prSet presAssocID="{DCDBB6C9-F2DD-4D59-8697-AC33EC9B7D4D}" presName="composite" presStyleCnt="0"/>
      <dgm:spPr/>
    </dgm:pt>
    <dgm:pt modelId="{5583A7B8-DD9C-F741-95A3-504AD6C33A6C}" type="pres">
      <dgm:prSet presAssocID="{DCDBB6C9-F2DD-4D59-8697-AC33EC9B7D4D}" presName="L1TextContainer" presStyleLbl="revTx" presStyleIdx="2" presStyleCnt="7">
        <dgm:presLayoutVars>
          <dgm:chMax val="1"/>
          <dgm:chPref val="1"/>
          <dgm:bulletEnabled val="1"/>
        </dgm:presLayoutVars>
      </dgm:prSet>
      <dgm:spPr/>
    </dgm:pt>
    <dgm:pt modelId="{3C419CAB-6FAC-1E4C-AB2C-013F99CED0AB}" type="pres">
      <dgm:prSet presAssocID="{DCDBB6C9-F2DD-4D59-8697-AC33EC9B7D4D}" presName="L2TextContainerWrapper" presStyleCnt="0">
        <dgm:presLayoutVars>
          <dgm:chMax val="0"/>
          <dgm:chPref val="0"/>
          <dgm:bulletEnabled val="1"/>
        </dgm:presLayoutVars>
      </dgm:prSet>
      <dgm:spPr/>
    </dgm:pt>
    <dgm:pt modelId="{664A5D3E-1DCC-1E42-9BC6-710863ED9238}" type="pres">
      <dgm:prSet presAssocID="{DCDBB6C9-F2DD-4D59-8697-AC33EC9B7D4D}" presName="L2TextContainer" presStyleLbl="bgAcc1" presStyleIdx="2" presStyleCnt="7"/>
      <dgm:spPr/>
    </dgm:pt>
    <dgm:pt modelId="{3F08972B-786B-0E43-93EE-17A617D99E77}" type="pres">
      <dgm:prSet presAssocID="{DCDBB6C9-F2DD-4D59-8697-AC33EC9B7D4D}" presName="FlexibleEmptyPlaceHolder" presStyleCnt="0"/>
      <dgm:spPr/>
    </dgm:pt>
    <dgm:pt modelId="{7F8BE6F5-33FE-A645-A25D-9C397D232E5C}" type="pres">
      <dgm:prSet presAssocID="{DCDBB6C9-F2DD-4D59-8697-AC33EC9B7D4D}" presName="ConnectLine" presStyleLbl="sibTrans1D1" presStyleIdx="2" presStyleCnt="7"/>
      <dgm:spPr>
        <a:noFill/>
        <a:ln w="6350" cap="flat" cmpd="sng" algn="ctr">
          <a:solidFill>
            <a:schemeClr val="tx1"/>
          </a:solidFill>
          <a:prstDash val="dash"/>
          <a:miter lim="800000"/>
        </a:ln>
        <a:effectLst/>
      </dgm:spPr>
    </dgm:pt>
    <dgm:pt modelId="{17A10775-9DE9-484F-BFCD-E0B70461EA4B}" type="pres">
      <dgm:prSet presAssocID="{DCDBB6C9-F2DD-4D59-8697-AC33EC9B7D4D}" presName="ConnectorPoint" presStyleLbl="alignNode1" presStyleIdx="2" presStyleCnt="7"/>
      <dgm:spPr>
        <a:solidFill>
          <a:schemeClr val="tx1"/>
        </a:solidFill>
        <a:ln>
          <a:solidFill>
            <a:schemeClr val="tx1"/>
          </a:solidFill>
        </a:ln>
      </dgm:spPr>
    </dgm:pt>
    <dgm:pt modelId="{61EE3173-7DAA-6D40-8AD4-868D8A4982C3}" type="pres">
      <dgm:prSet presAssocID="{DCDBB6C9-F2DD-4D59-8697-AC33EC9B7D4D}" presName="EmptyPlaceHolder" presStyleCnt="0"/>
      <dgm:spPr/>
    </dgm:pt>
    <dgm:pt modelId="{7FA314C2-A927-7B43-B1DB-70EC457824AA}" type="pres">
      <dgm:prSet presAssocID="{B7DDB35C-3619-418C-B028-21415DC3EC9F}" presName="spaceBetweenRectangles" presStyleCnt="0"/>
      <dgm:spPr/>
    </dgm:pt>
    <dgm:pt modelId="{2687A380-EFAD-7042-90B3-3995BBFF76AC}" type="pres">
      <dgm:prSet presAssocID="{CB5556B6-CF17-429A-BB49-45FB1D000305}" presName="composite" presStyleCnt="0"/>
      <dgm:spPr/>
    </dgm:pt>
    <dgm:pt modelId="{FF42ECB7-D08F-DF44-82C3-3A9C21FF649C}" type="pres">
      <dgm:prSet presAssocID="{CB5556B6-CF17-429A-BB49-45FB1D000305}" presName="L1TextContainer" presStyleLbl="revTx" presStyleIdx="3" presStyleCnt="7">
        <dgm:presLayoutVars>
          <dgm:chMax val="1"/>
          <dgm:chPref val="1"/>
          <dgm:bulletEnabled val="1"/>
        </dgm:presLayoutVars>
      </dgm:prSet>
      <dgm:spPr/>
    </dgm:pt>
    <dgm:pt modelId="{8F06712C-1DD8-7F4F-8EBE-C21D7E3DBC48}" type="pres">
      <dgm:prSet presAssocID="{CB5556B6-CF17-429A-BB49-45FB1D000305}" presName="L2TextContainerWrapper" presStyleCnt="0">
        <dgm:presLayoutVars>
          <dgm:chMax val="0"/>
          <dgm:chPref val="0"/>
          <dgm:bulletEnabled val="1"/>
        </dgm:presLayoutVars>
      </dgm:prSet>
      <dgm:spPr/>
    </dgm:pt>
    <dgm:pt modelId="{11917F85-AAAE-7449-A341-57C01387A94C}" type="pres">
      <dgm:prSet presAssocID="{CB5556B6-CF17-429A-BB49-45FB1D000305}" presName="L2TextContainer" presStyleLbl="bgAcc1" presStyleIdx="3" presStyleCnt="7"/>
      <dgm:spPr/>
    </dgm:pt>
    <dgm:pt modelId="{763B7459-2286-A14E-A0EB-85353E45F0EA}" type="pres">
      <dgm:prSet presAssocID="{CB5556B6-CF17-429A-BB49-45FB1D000305}" presName="FlexibleEmptyPlaceHolder" presStyleCnt="0"/>
      <dgm:spPr/>
    </dgm:pt>
    <dgm:pt modelId="{C88137DD-0401-4744-8485-D1A459BF145F}" type="pres">
      <dgm:prSet presAssocID="{CB5556B6-CF17-429A-BB49-45FB1D000305}" presName="ConnectLine" presStyleLbl="sibTrans1D1" presStyleIdx="3" presStyleCnt="7"/>
      <dgm:spPr>
        <a:noFill/>
        <a:ln w="6350" cap="flat" cmpd="sng" algn="ctr">
          <a:solidFill>
            <a:schemeClr val="tx1"/>
          </a:solidFill>
          <a:prstDash val="dash"/>
          <a:miter lim="800000"/>
        </a:ln>
        <a:effectLst/>
      </dgm:spPr>
    </dgm:pt>
    <dgm:pt modelId="{B0F4ABEE-21C2-CC40-805C-B8ADD8C738A9}" type="pres">
      <dgm:prSet presAssocID="{CB5556B6-CF17-429A-BB49-45FB1D000305}" presName="ConnectorPoint" presStyleLbl="alignNode1" presStyleIdx="3" presStyleCnt="7"/>
      <dgm:spPr>
        <a:solidFill>
          <a:schemeClr val="tx1"/>
        </a:solidFill>
        <a:ln>
          <a:solidFill>
            <a:schemeClr val="tx1"/>
          </a:solidFill>
        </a:ln>
      </dgm:spPr>
    </dgm:pt>
    <dgm:pt modelId="{268ED16D-AA23-9A4F-83B9-B498D772457C}" type="pres">
      <dgm:prSet presAssocID="{CB5556B6-CF17-429A-BB49-45FB1D000305}" presName="EmptyPlaceHolder" presStyleCnt="0"/>
      <dgm:spPr/>
    </dgm:pt>
    <dgm:pt modelId="{06388F39-94A1-2E4A-B903-113EEAA0562E}" type="pres">
      <dgm:prSet presAssocID="{C219F1EC-4F4F-4CF7-98B6-DDCC716854D8}" presName="spaceBetweenRectangles" presStyleCnt="0"/>
      <dgm:spPr/>
    </dgm:pt>
    <dgm:pt modelId="{A0D183CA-5281-484A-B2F8-742F62285C1C}" type="pres">
      <dgm:prSet presAssocID="{9DF7742B-C1DB-479F-B141-17DE54A1FCC3}" presName="composite" presStyleCnt="0"/>
      <dgm:spPr/>
    </dgm:pt>
    <dgm:pt modelId="{80CE23D3-8D72-1046-9A7C-9C69DCE3826F}" type="pres">
      <dgm:prSet presAssocID="{9DF7742B-C1DB-479F-B141-17DE54A1FCC3}" presName="L1TextContainer" presStyleLbl="revTx" presStyleIdx="4" presStyleCnt="7">
        <dgm:presLayoutVars>
          <dgm:chMax val="1"/>
          <dgm:chPref val="1"/>
          <dgm:bulletEnabled val="1"/>
        </dgm:presLayoutVars>
      </dgm:prSet>
      <dgm:spPr/>
    </dgm:pt>
    <dgm:pt modelId="{49D0157F-77A5-0744-BC00-8AE39F1BB366}" type="pres">
      <dgm:prSet presAssocID="{9DF7742B-C1DB-479F-B141-17DE54A1FCC3}" presName="L2TextContainerWrapper" presStyleCnt="0">
        <dgm:presLayoutVars>
          <dgm:chMax val="0"/>
          <dgm:chPref val="0"/>
          <dgm:bulletEnabled val="1"/>
        </dgm:presLayoutVars>
      </dgm:prSet>
      <dgm:spPr/>
    </dgm:pt>
    <dgm:pt modelId="{84B42197-348B-EF46-8A6F-59B5B85689DE}" type="pres">
      <dgm:prSet presAssocID="{9DF7742B-C1DB-479F-B141-17DE54A1FCC3}" presName="L2TextContainer" presStyleLbl="bgAcc1" presStyleIdx="4" presStyleCnt="7"/>
      <dgm:spPr/>
    </dgm:pt>
    <dgm:pt modelId="{3E1F199F-13C3-CC43-B132-D2544B89136B}" type="pres">
      <dgm:prSet presAssocID="{9DF7742B-C1DB-479F-B141-17DE54A1FCC3}" presName="FlexibleEmptyPlaceHolder" presStyleCnt="0"/>
      <dgm:spPr/>
    </dgm:pt>
    <dgm:pt modelId="{8A6E53B1-ACED-C04C-9326-2A0F4D5DC499}" type="pres">
      <dgm:prSet presAssocID="{9DF7742B-C1DB-479F-B141-17DE54A1FCC3}" presName="ConnectLine" presStyleLbl="sibTrans1D1" presStyleIdx="4" presStyleCnt="7"/>
      <dgm:spPr>
        <a:noFill/>
        <a:ln w="6350" cap="flat" cmpd="sng" algn="ctr">
          <a:solidFill>
            <a:schemeClr val="tx1"/>
          </a:solidFill>
          <a:prstDash val="dash"/>
          <a:miter lim="800000"/>
        </a:ln>
        <a:effectLst/>
      </dgm:spPr>
    </dgm:pt>
    <dgm:pt modelId="{75C22A8C-CA5F-5D41-9404-C2E676C9271D}" type="pres">
      <dgm:prSet presAssocID="{9DF7742B-C1DB-479F-B141-17DE54A1FCC3}" presName="ConnectorPoint" presStyleLbl="alignNode1" presStyleIdx="4" presStyleCnt="7"/>
      <dgm:spPr>
        <a:solidFill>
          <a:schemeClr val="tx1"/>
        </a:solidFill>
        <a:ln>
          <a:solidFill>
            <a:schemeClr val="tx1"/>
          </a:solidFill>
        </a:ln>
      </dgm:spPr>
    </dgm:pt>
    <dgm:pt modelId="{6D05066D-90F9-B04D-966C-19799F855D37}" type="pres">
      <dgm:prSet presAssocID="{9DF7742B-C1DB-479F-B141-17DE54A1FCC3}" presName="EmptyPlaceHolder" presStyleCnt="0"/>
      <dgm:spPr/>
    </dgm:pt>
    <dgm:pt modelId="{F9BF6F79-BAAB-954E-90D5-52C9C464995E}" type="pres">
      <dgm:prSet presAssocID="{236B45CC-75A8-4913-83B2-2D7FCCC94755}" presName="spaceBetweenRectangles" presStyleCnt="0"/>
      <dgm:spPr/>
    </dgm:pt>
    <dgm:pt modelId="{3E2530FA-5C3C-5340-9EEB-0A16EDD23995}" type="pres">
      <dgm:prSet presAssocID="{217D43A7-A578-4C6A-9A5A-E8CC4C3D6D35}" presName="composite" presStyleCnt="0"/>
      <dgm:spPr/>
    </dgm:pt>
    <dgm:pt modelId="{C5D7D945-116A-9449-A12A-8BF4BE9CD4D6}" type="pres">
      <dgm:prSet presAssocID="{217D43A7-A578-4C6A-9A5A-E8CC4C3D6D35}" presName="L1TextContainer" presStyleLbl="revTx" presStyleIdx="5" presStyleCnt="7">
        <dgm:presLayoutVars>
          <dgm:chMax val="1"/>
          <dgm:chPref val="1"/>
          <dgm:bulletEnabled val="1"/>
        </dgm:presLayoutVars>
      </dgm:prSet>
      <dgm:spPr/>
    </dgm:pt>
    <dgm:pt modelId="{56B3F7AC-2A69-A246-B12D-62872A832286}" type="pres">
      <dgm:prSet presAssocID="{217D43A7-A578-4C6A-9A5A-E8CC4C3D6D35}" presName="L2TextContainerWrapper" presStyleCnt="0">
        <dgm:presLayoutVars>
          <dgm:chMax val="0"/>
          <dgm:chPref val="0"/>
          <dgm:bulletEnabled val="1"/>
        </dgm:presLayoutVars>
      </dgm:prSet>
      <dgm:spPr/>
    </dgm:pt>
    <dgm:pt modelId="{29B725B2-125A-A340-A4AB-CF05F4D30E24}" type="pres">
      <dgm:prSet presAssocID="{217D43A7-A578-4C6A-9A5A-E8CC4C3D6D35}" presName="L2TextContainer" presStyleLbl="bgAcc1" presStyleIdx="5" presStyleCnt="7"/>
      <dgm:spPr/>
    </dgm:pt>
    <dgm:pt modelId="{8CEA6316-7E54-EB4D-900D-8F9F3343857E}" type="pres">
      <dgm:prSet presAssocID="{217D43A7-A578-4C6A-9A5A-E8CC4C3D6D35}" presName="FlexibleEmptyPlaceHolder" presStyleCnt="0"/>
      <dgm:spPr/>
    </dgm:pt>
    <dgm:pt modelId="{B1ADFE2E-4EC8-D148-9FD4-3486F406E880}" type="pres">
      <dgm:prSet presAssocID="{217D43A7-A578-4C6A-9A5A-E8CC4C3D6D35}" presName="ConnectLine" presStyleLbl="sibTrans1D1" presStyleIdx="5" presStyleCnt="7"/>
      <dgm:spPr>
        <a:noFill/>
        <a:ln w="6350" cap="flat" cmpd="sng" algn="ctr">
          <a:solidFill>
            <a:schemeClr val="tx1"/>
          </a:solidFill>
          <a:prstDash val="dash"/>
          <a:miter lim="800000"/>
        </a:ln>
        <a:effectLst/>
      </dgm:spPr>
    </dgm:pt>
    <dgm:pt modelId="{71C0C462-A7B6-7A48-A37C-4C8A8E1A8AA1}" type="pres">
      <dgm:prSet presAssocID="{217D43A7-A578-4C6A-9A5A-E8CC4C3D6D35}" presName="ConnectorPoint" presStyleLbl="alignNode1" presStyleIdx="5" presStyleCnt="7"/>
      <dgm:spPr>
        <a:solidFill>
          <a:schemeClr val="tx1"/>
        </a:solidFill>
        <a:ln>
          <a:solidFill>
            <a:schemeClr val="tx1"/>
          </a:solidFill>
        </a:ln>
      </dgm:spPr>
    </dgm:pt>
    <dgm:pt modelId="{4BF6A7E3-A5B6-144B-9CDD-0EE4050842B4}" type="pres">
      <dgm:prSet presAssocID="{217D43A7-A578-4C6A-9A5A-E8CC4C3D6D35}" presName="EmptyPlaceHolder" presStyleCnt="0"/>
      <dgm:spPr/>
    </dgm:pt>
    <dgm:pt modelId="{9078D292-46C0-7849-BF3E-03D53669CD0D}" type="pres">
      <dgm:prSet presAssocID="{FC9EC47B-36BC-4FF0-BF4D-82421ED9EDC4}" presName="spaceBetweenRectangles" presStyleCnt="0"/>
      <dgm:spPr/>
    </dgm:pt>
    <dgm:pt modelId="{09C6589B-36A6-E647-92F0-7D446C81372F}" type="pres">
      <dgm:prSet presAssocID="{E5321E68-54A6-41C8-A5C3-8AFF55124F28}" presName="composite" presStyleCnt="0"/>
      <dgm:spPr/>
    </dgm:pt>
    <dgm:pt modelId="{485ABE35-E269-934A-9400-D7D63F968879}" type="pres">
      <dgm:prSet presAssocID="{E5321E68-54A6-41C8-A5C3-8AFF55124F28}" presName="L1TextContainer" presStyleLbl="revTx" presStyleIdx="6" presStyleCnt="7">
        <dgm:presLayoutVars>
          <dgm:chMax val="1"/>
          <dgm:chPref val="1"/>
          <dgm:bulletEnabled val="1"/>
        </dgm:presLayoutVars>
      </dgm:prSet>
      <dgm:spPr/>
    </dgm:pt>
    <dgm:pt modelId="{26ED1A7F-7C23-6946-91DE-A86B6E661C09}" type="pres">
      <dgm:prSet presAssocID="{E5321E68-54A6-41C8-A5C3-8AFF55124F28}" presName="L2TextContainerWrapper" presStyleCnt="0">
        <dgm:presLayoutVars>
          <dgm:chMax val="0"/>
          <dgm:chPref val="0"/>
          <dgm:bulletEnabled val="1"/>
        </dgm:presLayoutVars>
      </dgm:prSet>
      <dgm:spPr/>
    </dgm:pt>
    <dgm:pt modelId="{6F7A794A-32F0-B242-907D-96B4E0C9A826}" type="pres">
      <dgm:prSet presAssocID="{E5321E68-54A6-41C8-A5C3-8AFF55124F28}" presName="L2TextContainer" presStyleLbl="bgAcc1" presStyleIdx="6" presStyleCnt="7"/>
      <dgm:spPr/>
    </dgm:pt>
    <dgm:pt modelId="{7214E0B1-3E38-BB46-8F34-36DE67FFEDE1}" type="pres">
      <dgm:prSet presAssocID="{E5321E68-54A6-41C8-A5C3-8AFF55124F28}" presName="FlexibleEmptyPlaceHolder" presStyleCnt="0"/>
      <dgm:spPr/>
    </dgm:pt>
    <dgm:pt modelId="{279987FE-8488-DE47-8DCF-87C42C0F2F14}" type="pres">
      <dgm:prSet presAssocID="{E5321E68-54A6-41C8-A5C3-8AFF55124F28}" presName="ConnectLine" presStyleLbl="sibTrans1D1" presStyleIdx="6" presStyleCnt="7"/>
      <dgm:spPr>
        <a:noFill/>
        <a:ln w="6350" cap="flat" cmpd="sng" algn="ctr">
          <a:solidFill>
            <a:schemeClr val="tx1"/>
          </a:solidFill>
          <a:prstDash val="dash"/>
          <a:miter lim="800000"/>
        </a:ln>
        <a:effectLst/>
      </dgm:spPr>
    </dgm:pt>
    <dgm:pt modelId="{5AE8797A-5335-6442-B084-E4DBDDB7AD6E}" type="pres">
      <dgm:prSet presAssocID="{E5321E68-54A6-41C8-A5C3-8AFF55124F28}" presName="ConnectorPoint" presStyleLbl="alignNode1" presStyleIdx="6" presStyleCnt="7"/>
      <dgm:spPr>
        <a:solidFill>
          <a:schemeClr val="tx1"/>
        </a:solidFill>
        <a:ln>
          <a:solidFill>
            <a:schemeClr val="tx1"/>
          </a:solidFill>
        </a:ln>
      </dgm:spPr>
    </dgm:pt>
    <dgm:pt modelId="{A95A4DD7-E8FF-0744-A328-4A370813020E}" type="pres">
      <dgm:prSet presAssocID="{E5321E68-54A6-41C8-A5C3-8AFF55124F28}" presName="EmptyPlaceHolder" presStyleCnt="0"/>
      <dgm:spPr/>
    </dgm:pt>
  </dgm:ptLst>
  <dgm:cxnLst>
    <dgm:cxn modelId="{9A17BC0E-447C-4E3A-A83D-7F144D9B1401}" srcId="{217D43A7-A578-4C6A-9A5A-E8CC4C3D6D35}" destId="{9CD7C056-5F8A-4365-AF5F-DA3B83F82E14}" srcOrd="0" destOrd="0" parTransId="{65C5F050-93D6-458D-BD38-7E7869F06FF1}" sibTransId="{8EA6B616-10E6-490F-9C64-D9F186EC8B51}"/>
    <dgm:cxn modelId="{7E939D15-56B1-6C44-A600-7EF775D17241}" type="presOf" srcId="{C19B5B4E-B840-4DD2-A2A1-B0FC8CE9CF4C}" destId="{6F7A794A-32F0-B242-907D-96B4E0C9A826}" srcOrd="0" destOrd="0" presId="urn:microsoft.com/office/officeart/2016/7/layout/BasicTimeline"/>
    <dgm:cxn modelId="{21B06D24-A5BA-D449-AB69-23DA8B5AFFFE}" type="presOf" srcId="{D29BA582-B104-4977-B30D-41D3FE2CE3F0}" destId="{84B42197-348B-EF46-8A6F-59B5B85689DE}" srcOrd="0" destOrd="0" presId="urn:microsoft.com/office/officeart/2016/7/layout/BasicTimeline"/>
    <dgm:cxn modelId="{D700C924-0FB4-7D4D-843A-3F6E24AAF473}" type="presOf" srcId="{5F247946-C637-4483-B60D-A73C571463A9}" destId="{C1C6CD76-62F4-AC43-8ED3-76ABC6ACBDB7}" srcOrd="0" destOrd="0" presId="urn:microsoft.com/office/officeart/2016/7/layout/BasicTimeline"/>
    <dgm:cxn modelId="{2E7DFF25-55AD-6A44-995D-584F5A4902B0}" type="presOf" srcId="{9DF7742B-C1DB-479F-B141-17DE54A1FCC3}" destId="{80CE23D3-8D72-1046-9A7C-9C69DCE3826F}" srcOrd="0" destOrd="0" presId="urn:microsoft.com/office/officeart/2016/7/layout/BasicTimeline"/>
    <dgm:cxn modelId="{6C0F422D-0557-E249-9FF7-250A8072C0B7}" type="presOf" srcId="{0D4C689E-2CE1-4F80-B6D8-2B2773A66EA6}" destId="{62E973DE-E2EA-324C-BC02-B1C32E888F02}" srcOrd="0" destOrd="0" presId="urn:microsoft.com/office/officeart/2016/7/layout/BasicTimeline"/>
    <dgm:cxn modelId="{850B7A35-02A1-4D15-891C-A8E70797E242}" srcId="{CE6AFD6E-5BC3-42BE-8C9E-EB87496AD998}" destId="{E5321E68-54A6-41C8-A5C3-8AFF55124F28}" srcOrd="6" destOrd="0" parTransId="{0175F2F2-0C71-4589-89AF-C90B51E3A77F}" sibTransId="{DE008462-592E-4816-983B-00368FDE4FAD}"/>
    <dgm:cxn modelId="{88235D4B-3211-43F5-8744-FE7CA40A91E2}" srcId="{CE6AFD6E-5BC3-42BE-8C9E-EB87496AD998}" destId="{66A65E79-EA70-4B72-8D93-D99DE0470A05}" srcOrd="0" destOrd="0" parTransId="{0C1E6788-B0C4-4AA2-8281-97FB3C193496}" sibTransId="{335D2B27-7A69-4D98-A0A0-D79178D8AF3D}"/>
    <dgm:cxn modelId="{5269AB54-569D-4270-8FD7-D4F931E7D614}" srcId="{CE6AFD6E-5BC3-42BE-8C9E-EB87496AD998}" destId="{217D43A7-A578-4C6A-9A5A-E8CC4C3D6D35}" srcOrd="5" destOrd="0" parTransId="{701D0B27-73C9-4F6B-A54B-0F2CD0A0F5A9}" sibTransId="{FC9EC47B-36BC-4FF0-BF4D-82421ED9EDC4}"/>
    <dgm:cxn modelId="{AB83C856-8497-42B5-A46C-1374DF75B286}" srcId="{DCDBB6C9-F2DD-4D59-8697-AC33EC9B7D4D}" destId="{905D8C33-BB0A-43CF-B105-E4F02F9159A4}" srcOrd="0" destOrd="0" parTransId="{EA9600D2-4DF7-4033-9EB4-119D698558D2}" sibTransId="{31F0CB42-93A5-408C-83D3-F282CC648336}"/>
    <dgm:cxn modelId="{8494FC56-176C-40F9-BE33-902C34A938D0}" srcId="{CE6AFD6E-5BC3-42BE-8C9E-EB87496AD998}" destId="{DCDBB6C9-F2DD-4D59-8697-AC33EC9B7D4D}" srcOrd="2" destOrd="0" parTransId="{E5805937-141A-4A20-834B-AA166641CF35}" sibTransId="{B7DDB35C-3619-418C-B028-21415DC3EC9F}"/>
    <dgm:cxn modelId="{F07B6360-6254-4C7C-AF8B-E22EB99650A2}" srcId="{CB5556B6-CF17-429A-BB49-45FB1D000305}" destId="{5133F278-4A2B-4D78-91F1-12649747FA3D}" srcOrd="0" destOrd="0" parTransId="{78524778-E45F-493A-86A7-CBBEC5CDA654}" sibTransId="{A628ACA3-495E-4F0B-880A-C61EAA85F336}"/>
    <dgm:cxn modelId="{5BB4176E-D359-464F-93CB-5F3A86945B85}" type="presOf" srcId="{9CD7C056-5F8A-4365-AF5F-DA3B83F82E14}" destId="{29B725B2-125A-A340-A4AB-CF05F4D30E24}" srcOrd="0" destOrd="0" presId="urn:microsoft.com/office/officeart/2016/7/layout/BasicTimeline"/>
    <dgm:cxn modelId="{175A9F7F-590D-4F0E-9DDD-E177116260F9}" srcId="{CE6AFD6E-5BC3-42BE-8C9E-EB87496AD998}" destId="{CB5556B6-CF17-429A-BB49-45FB1D000305}" srcOrd="3" destOrd="0" parTransId="{2DE056F5-3E9E-4FFC-A3EC-BE50D6FA10C2}" sibTransId="{C219F1EC-4F4F-4CF7-98B6-DDCC716854D8}"/>
    <dgm:cxn modelId="{12482A81-6352-E444-B165-C0A340360370}" type="presOf" srcId="{217D43A7-A578-4C6A-9A5A-E8CC4C3D6D35}" destId="{C5D7D945-116A-9449-A12A-8BF4BE9CD4D6}" srcOrd="0" destOrd="0" presId="urn:microsoft.com/office/officeart/2016/7/layout/BasicTimeline"/>
    <dgm:cxn modelId="{7E11868A-CA0E-4C05-88AD-A0390411477E}" srcId="{9DF7742B-C1DB-479F-B141-17DE54A1FCC3}" destId="{D29BA582-B104-4977-B30D-41D3FE2CE3F0}" srcOrd="0" destOrd="0" parTransId="{CE762DFD-C42F-422F-B2F3-668AB34D2244}" sibTransId="{C9B027E0-E0FA-4919-9CB1-602C90604B04}"/>
    <dgm:cxn modelId="{A9509491-1F28-6A4A-9D17-B2471B1E372D}" type="presOf" srcId="{6E3DA786-1EBC-4882-9DD8-C65C743D969E}" destId="{3D5E2DC5-3494-2A4C-A839-714F5E40E520}" srcOrd="0" destOrd="0" presId="urn:microsoft.com/office/officeart/2016/7/layout/BasicTimeline"/>
    <dgm:cxn modelId="{D6157C92-5BAA-4636-86A8-4508344923FE}" srcId="{E5321E68-54A6-41C8-A5C3-8AFF55124F28}" destId="{C19B5B4E-B840-4DD2-A2A1-B0FC8CE9CF4C}" srcOrd="0" destOrd="0" parTransId="{9BC0C3BA-C4D4-4F99-A67B-A3BCCB294A8D}" sibTransId="{CD21F27B-C7C5-42BF-9957-1E4A7F5A686F}"/>
    <dgm:cxn modelId="{16A19D9A-B7FA-0048-A45C-FE5BBE4162AF}" type="presOf" srcId="{905D8C33-BB0A-43CF-B105-E4F02F9159A4}" destId="{664A5D3E-1DCC-1E42-9BC6-710863ED9238}" srcOrd="0" destOrd="0" presId="urn:microsoft.com/office/officeart/2016/7/layout/BasicTimeline"/>
    <dgm:cxn modelId="{378B9DA0-89B6-4C4F-BC23-FF6AF6ED8778}" type="presOf" srcId="{CB5556B6-CF17-429A-BB49-45FB1D000305}" destId="{FF42ECB7-D08F-DF44-82C3-3A9C21FF649C}" srcOrd="0" destOrd="0" presId="urn:microsoft.com/office/officeart/2016/7/layout/BasicTimeline"/>
    <dgm:cxn modelId="{522CB7A4-581D-B04F-A23C-A44691484BAC}" type="presOf" srcId="{CE6AFD6E-5BC3-42BE-8C9E-EB87496AD998}" destId="{696B201C-6F39-184E-BE75-E3D622C18826}" srcOrd="0" destOrd="0" presId="urn:microsoft.com/office/officeart/2016/7/layout/BasicTimeline"/>
    <dgm:cxn modelId="{531F2AAB-B466-DA47-9F75-27FA8A4C48BC}" type="presOf" srcId="{E5321E68-54A6-41C8-A5C3-8AFF55124F28}" destId="{485ABE35-E269-934A-9400-D7D63F968879}" srcOrd="0" destOrd="0" presId="urn:microsoft.com/office/officeart/2016/7/layout/BasicTimeline"/>
    <dgm:cxn modelId="{B9A105AC-C3A4-1349-887C-05BD04D83222}" type="presOf" srcId="{DCDBB6C9-F2DD-4D59-8697-AC33EC9B7D4D}" destId="{5583A7B8-DD9C-F741-95A3-504AD6C33A6C}" srcOrd="0" destOrd="0" presId="urn:microsoft.com/office/officeart/2016/7/layout/BasicTimeline"/>
    <dgm:cxn modelId="{1773D7B6-FB46-B04E-9E80-7C2BA296AD8F}" type="presOf" srcId="{5133F278-4A2B-4D78-91F1-12649747FA3D}" destId="{11917F85-AAAE-7449-A341-57C01387A94C}" srcOrd="0" destOrd="0" presId="urn:microsoft.com/office/officeart/2016/7/layout/BasicTimeline"/>
    <dgm:cxn modelId="{44A059BF-64FA-4DD3-8060-ACA22C8D6AA3}" srcId="{66A65E79-EA70-4B72-8D93-D99DE0470A05}" destId="{0D4C689E-2CE1-4F80-B6D8-2B2773A66EA6}" srcOrd="0" destOrd="0" parTransId="{78172985-0393-40C7-89D3-141772A1FD6C}" sibTransId="{C526C464-1B95-4400-B993-2678805348E1}"/>
    <dgm:cxn modelId="{B6EA57C5-6774-C147-BD0C-DD6E969B65C7}" type="presOf" srcId="{66A65E79-EA70-4B72-8D93-D99DE0470A05}" destId="{0A03F9D4-5086-AB46-8DF7-C6B1B98D8A17}" srcOrd="0" destOrd="0" presId="urn:microsoft.com/office/officeart/2016/7/layout/BasicTimeline"/>
    <dgm:cxn modelId="{C222D3C9-289C-44FF-9C87-2A5BE097587F}" srcId="{CE6AFD6E-5BC3-42BE-8C9E-EB87496AD998}" destId="{5F247946-C637-4483-B60D-A73C571463A9}" srcOrd="1" destOrd="0" parTransId="{A5CAF63D-15D9-498F-B61F-209A63C3CED3}" sibTransId="{B02E26D0-AEE9-4373-A38A-7809992D8781}"/>
    <dgm:cxn modelId="{BD2857DB-4C64-413E-9647-63328522718E}" srcId="{CE6AFD6E-5BC3-42BE-8C9E-EB87496AD998}" destId="{9DF7742B-C1DB-479F-B141-17DE54A1FCC3}" srcOrd="4" destOrd="0" parTransId="{AC5850BF-027B-48FD-AAC9-554DD385A62F}" sibTransId="{236B45CC-75A8-4913-83B2-2D7FCCC94755}"/>
    <dgm:cxn modelId="{C04D74F0-F47E-4355-A562-CD88359DA986}" srcId="{5F247946-C637-4483-B60D-A73C571463A9}" destId="{6E3DA786-1EBC-4882-9DD8-C65C743D969E}" srcOrd="0" destOrd="0" parTransId="{F3C43912-2BBA-4CB2-ABA5-7AAB2D607C40}" sibTransId="{D35E8EA0-A74B-4FA9-8B34-9A4C5B6B9E57}"/>
    <dgm:cxn modelId="{677B6E67-9052-384C-8BE6-FDC67CF0F38A}" type="presParOf" srcId="{696B201C-6F39-184E-BE75-E3D622C18826}" destId="{70CAC2F6-9C20-194B-A4CA-6DF58F16D4BE}" srcOrd="0" destOrd="0" presId="urn:microsoft.com/office/officeart/2016/7/layout/BasicTimeline"/>
    <dgm:cxn modelId="{047E1E96-7CA7-EC42-B107-C0F49A5D998D}" type="presParOf" srcId="{696B201C-6F39-184E-BE75-E3D622C18826}" destId="{9A2B36F9-712C-7A48-A5E3-5BF0A961B5BA}" srcOrd="1" destOrd="0" presId="urn:microsoft.com/office/officeart/2016/7/layout/BasicTimeline"/>
    <dgm:cxn modelId="{0430E8A1-DC60-7E4D-98E1-B98140A7B4A2}" type="presParOf" srcId="{9A2B36F9-712C-7A48-A5E3-5BF0A961B5BA}" destId="{AD8632D6-B946-2843-9965-A6B37371B15F}" srcOrd="0" destOrd="0" presId="urn:microsoft.com/office/officeart/2016/7/layout/BasicTimeline"/>
    <dgm:cxn modelId="{9978CDE0-3B20-7343-8B6D-A47A09EC5ADF}" type="presParOf" srcId="{AD8632D6-B946-2843-9965-A6B37371B15F}" destId="{0A03F9D4-5086-AB46-8DF7-C6B1B98D8A17}" srcOrd="0" destOrd="0" presId="urn:microsoft.com/office/officeart/2016/7/layout/BasicTimeline"/>
    <dgm:cxn modelId="{B8D37F1A-D311-4547-849A-C2F031F92A5F}" type="presParOf" srcId="{AD8632D6-B946-2843-9965-A6B37371B15F}" destId="{DDABDBB5-4E39-7541-85EB-43D9C8E0197E}" srcOrd="1" destOrd="0" presId="urn:microsoft.com/office/officeart/2016/7/layout/BasicTimeline"/>
    <dgm:cxn modelId="{5FA6510E-CCCE-FE47-BD7D-FFF98DDDA590}" type="presParOf" srcId="{DDABDBB5-4E39-7541-85EB-43D9C8E0197E}" destId="{62E973DE-E2EA-324C-BC02-B1C32E888F02}" srcOrd="0" destOrd="0" presId="urn:microsoft.com/office/officeart/2016/7/layout/BasicTimeline"/>
    <dgm:cxn modelId="{89CADFB4-A193-3D4B-B0F6-CD39BD2F6F59}" type="presParOf" srcId="{DDABDBB5-4E39-7541-85EB-43D9C8E0197E}" destId="{272AC7FF-FAB0-7145-B36F-28B339E15E7F}" srcOrd="1" destOrd="0" presId="urn:microsoft.com/office/officeart/2016/7/layout/BasicTimeline"/>
    <dgm:cxn modelId="{6D6BA460-6E4A-C745-AC0D-F1B34ADD3554}" type="presParOf" srcId="{AD8632D6-B946-2843-9965-A6B37371B15F}" destId="{CEEDEFE0-58D9-BE40-9A34-5A7F78A5A8DF}" srcOrd="2" destOrd="0" presId="urn:microsoft.com/office/officeart/2016/7/layout/BasicTimeline"/>
    <dgm:cxn modelId="{D3B7615B-AD69-F245-9407-BC0DF8ADEF31}" type="presParOf" srcId="{AD8632D6-B946-2843-9965-A6B37371B15F}" destId="{3B46B4DC-A739-924D-842D-75B4CC69B4C5}" srcOrd="3" destOrd="0" presId="urn:microsoft.com/office/officeart/2016/7/layout/BasicTimeline"/>
    <dgm:cxn modelId="{BCBE45F3-2C8C-4748-8C51-C228E5C75635}" type="presParOf" srcId="{AD8632D6-B946-2843-9965-A6B37371B15F}" destId="{664EDD56-E165-1148-B59A-99EE796F7775}" srcOrd="4" destOrd="0" presId="urn:microsoft.com/office/officeart/2016/7/layout/BasicTimeline"/>
    <dgm:cxn modelId="{6BC23324-45AF-054C-B0D9-7B94D6E4F244}" type="presParOf" srcId="{9A2B36F9-712C-7A48-A5E3-5BF0A961B5BA}" destId="{EE81BCC4-69E6-CE45-9152-1A229CB120D4}" srcOrd="1" destOrd="0" presId="urn:microsoft.com/office/officeart/2016/7/layout/BasicTimeline"/>
    <dgm:cxn modelId="{89F4D186-E0FF-D34A-9DC1-8D9C7FE55888}" type="presParOf" srcId="{9A2B36F9-712C-7A48-A5E3-5BF0A961B5BA}" destId="{37D50E9E-DE0B-C349-94EC-9BAF462397A4}" srcOrd="2" destOrd="0" presId="urn:microsoft.com/office/officeart/2016/7/layout/BasicTimeline"/>
    <dgm:cxn modelId="{DEECF5B4-4D34-F247-BDC4-4C078E3AD748}" type="presParOf" srcId="{37D50E9E-DE0B-C349-94EC-9BAF462397A4}" destId="{C1C6CD76-62F4-AC43-8ED3-76ABC6ACBDB7}" srcOrd="0" destOrd="0" presId="urn:microsoft.com/office/officeart/2016/7/layout/BasicTimeline"/>
    <dgm:cxn modelId="{D027C5D7-6FB0-0A4C-80CD-33B4D3714474}" type="presParOf" srcId="{37D50E9E-DE0B-C349-94EC-9BAF462397A4}" destId="{D63FB665-A7DF-7D45-8D7E-04C0C5E8E408}" srcOrd="1" destOrd="0" presId="urn:microsoft.com/office/officeart/2016/7/layout/BasicTimeline"/>
    <dgm:cxn modelId="{0BD3090E-910D-2340-BF38-18D652815CF6}" type="presParOf" srcId="{D63FB665-A7DF-7D45-8D7E-04C0C5E8E408}" destId="{3D5E2DC5-3494-2A4C-A839-714F5E40E520}" srcOrd="0" destOrd="0" presId="urn:microsoft.com/office/officeart/2016/7/layout/BasicTimeline"/>
    <dgm:cxn modelId="{C98FFF03-F34F-AE4B-AA90-FF66B6FBAA0C}" type="presParOf" srcId="{D63FB665-A7DF-7D45-8D7E-04C0C5E8E408}" destId="{A94FF9AE-D798-C44F-A810-08820F9307FE}" srcOrd="1" destOrd="0" presId="urn:microsoft.com/office/officeart/2016/7/layout/BasicTimeline"/>
    <dgm:cxn modelId="{706EF8AF-3BD6-C54F-B0A5-C2F2F91CD67D}" type="presParOf" srcId="{37D50E9E-DE0B-C349-94EC-9BAF462397A4}" destId="{BA1C3ECF-E50C-8C42-9D85-9DC21C50BEFC}" srcOrd="2" destOrd="0" presId="urn:microsoft.com/office/officeart/2016/7/layout/BasicTimeline"/>
    <dgm:cxn modelId="{191BDD77-5435-1242-A546-BF0227E476E3}" type="presParOf" srcId="{37D50E9E-DE0B-C349-94EC-9BAF462397A4}" destId="{57423015-B8F1-C449-A612-2FDD544BA3AC}" srcOrd="3" destOrd="0" presId="urn:microsoft.com/office/officeart/2016/7/layout/BasicTimeline"/>
    <dgm:cxn modelId="{4901D541-D311-0944-AC62-E5BF398D9651}" type="presParOf" srcId="{37D50E9E-DE0B-C349-94EC-9BAF462397A4}" destId="{F8FF0379-9A36-514E-8C6D-3B449F2F93B1}" srcOrd="4" destOrd="0" presId="urn:microsoft.com/office/officeart/2016/7/layout/BasicTimeline"/>
    <dgm:cxn modelId="{03D0BF35-B82B-174D-B23A-2016DD25C51F}" type="presParOf" srcId="{9A2B36F9-712C-7A48-A5E3-5BF0A961B5BA}" destId="{DD082664-CC16-294B-90FB-B150CAAC7749}" srcOrd="3" destOrd="0" presId="urn:microsoft.com/office/officeart/2016/7/layout/BasicTimeline"/>
    <dgm:cxn modelId="{5634355E-8B37-FB4F-94AE-486E8D0E797C}" type="presParOf" srcId="{9A2B36F9-712C-7A48-A5E3-5BF0A961B5BA}" destId="{5BDB9E4F-E0ED-4648-935C-ECAD7176B4B4}" srcOrd="4" destOrd="0" presId="urn:microsoft.com/office/officeart/2016/7/layout/BasicTimeline"/>
    <dgm:cxn modelId="{2CC768A7-F7F6-C84C-9EF8-42B05B15B93A}" type="presParOf" srcId="{5BDB9E4F-E0ED-4648-935C-ECAD7176B4B4}" destId="{5583A7B8-DD9C-F741-95A3-504AD6C33A6C}" srcOrd="0" destOrd="0" presId="urn:microsoft.com/office/officeart/2016/7/layout/BasicTimeline"/>
    <dgm:cxn modelId="{9C3D2CC1-4BB4-844E-AE9F-5BA7CEC00C76}" type="presParOf" srcId="{5BDB9E4F-E0ED-4648-935C-ECAD7176B4B4}" destId="{3C419CAB-6FAC-1E4C-AB2C-013F99CED0AB}" srcOrd="1" destOrd="0" presId="urn:microsoft.com/office/officeart/2016/7/layout/BasicTimeline"/>
    <dgm:cxn modelId="{34C25B80-D55D-9246-851C-D64F10CC35CB}" type="presParOf" srcId="{3C419CAB-6FAC-1E4C-AB2C-013F99CED0AB}" destId="{664A5D3E-1DCC-1E42-9BC6-710863ED9238}" srcOrd="0" destOrd="0" presId="urn:microsoft.com/office/officeart/2016/7/layout/BasicTimeline"/>
    <dgm:cxn modelId="{80D350F1-1877-C449-A8A0-B9431D49AEF6}" type="presParOf" srcId="{3C419CAB-6FAC-1E4C-AB2C-013F99CED0AB}" destId="{3F08972B-786B-0E43-93EE-17A617D99E77}" srcOrd="1" destOrd="0" presId="urn:microsoft.com/office/officeart/2016/7/layout/BasicTimeline"/>
    <dgm:cxn modelId="{C01D2948-8813-1141-8FAB-E38F32F53552}" type="presParOf" srcId="{5BDB9E4F-E0ED-4648-935C-ECAD7176B4B4}" destId="{7F8BE6F5-33FE-A645-A25D-9C397D232E5C}" srcOrd="2" destOrd="0" presId="urn:microsoft.com/office/officeart/2016/7/layout/BasicTimeline"/>
    <dgm:cxn modelId="{CC6213FF-21B5-4B4F-87DB-7607C90F9C4A}" type="presParOf" srcId="{5BDB9E4F-E0ED-4648-935C-ECAD7176B4B4}" destId="{17A10775-9DE9-484F-BFCD-E0B70461EA4B}" srcOrd="3" destOrd="0" presId="urn:microsoft.com/office/officeart/2016/7/layout/BasicTimeline"/>
    <dgm:cxn modelId="{E67BC420-7611-7C49-A732-B9E8C26F479E}" type="presParOf" srcId="{5BDB9E4F-E0ED-4648-935C-ECAD7176B4B4}" destId="{61EE3173-7DAA-6D40-8AD4-868D8A4982C3}" srcOrd="4" destOrd="0" presId="urn:microsoft.com/office/officeart/2016/7/layout/BasicTimeline"/>
    <dgm:cxn modelId="{CF08F72D-94AD-FB47-ADCE-F23EC22134AE}" type="presParOf" srcId="{9A2B36F9-712C-7A48-A5E3-5BF0A961B5BA}" destId="{7FA314C2-A927-7B43-B1DB-70EC457824AA}" srcOrd="5" destOrd="0" presId="urn:microsoft.com/office/officeart/2016/7/layout/BasicTimeline"/>
    <dgm:cxn modelId="{A3F1D43C-B20B-4D47-A097-F746ACF76D3C}" type="presParOf" srcId="{9A2B36F9-712C-7A48-A5E3-5BF0A961B5BA}" destId="{2687A380-EFAD-7042-90B3-3995BBFF76AC}" srcOrd="6" destOrd="0" presId="urn:microsoft.com/office/officeart/2016/7/layout/BasicTimeline"/>
    <dgm:cxn modelId="{813B0873-3CF3-1240-8C22-0C96D51C558C}" type="presParOf" srcId="{2687A380-EFAD-7042-90B3-3995BBFF76AC}" destId="{FF42ECB7-D08F-DF44-82C3-3A9C21FF649C}" srcOrd="0" destOrd="0" presId="urn:microsoft.com/office/officeart/2016/7/layout/BasicTimeline"/>
    <dgm:cxn modelId="{67EA19B3-0E19-254A-AA58-77683E1456F4}" type="presParOf" srcId="{2687A380-EFAD-7042-90B3-3995BBFF76AC}" destId="{8F06712C-1DD8-7F4F-8EBE-C21D7E3DBC48}" srcOrd="1" destOrd="0" presId="urn:microsoft.com/office/officeart/2016/7/layout/BasicTimeline"/>
    <dgm:cxn modelId="{79B3E5BE-3CEA-9747-937F-D49FD328416B}" type="presParOf" srcId="{8F06712C-1DD8-7F4F-8EBE-C21D7E3DBC48}" destId="{11917F85-AAAE-7449-A341-57C01387A94C}" srcOrd="0" destOrd="0" presId="urn:microsoft.com/office/officeart/2016/7/layout/BasicTimeline"/>
    <dgm:cxn modelId="{0F7848F2-A02B-9045-B7AC-88AAFFE60A96}" type="presParOf" srcId="{8F06712C-1DD8-7F4F-8EBE-C21D7E3DBC48}" destId="{763B7459-2286-A14E-A0EB-85353E45F0EA}" srcOrd="1" destOrd="0" presId="urn:microsoft.com/office/officeart/2016/7/layout/BasicTimeline"/>
    <dgm:cxn modelId="{ABA1FA24-1C53-D84C-9FCE-AB8D3F947616}" type="presParOf" srcId="{2687A380-EFAD-7042-90B3-3995BBFF76AC}" destId="{C88137DD-0401-4744-8485-D1A459BF145F}" srcOrd="2" destOrd="0" presId="urn:microsoft.com/office/officeart/2016/7/layout/BasicTimeline"/>
    <dgm:cxn modelId="{73B41C75-B78D-B342-9485-72F8F84EC8CC}" type="presParOf" srcId="{2687A380-EFAD-7042-90B3-3995BBFF76AC}" destId="{B0F4ABEE-21C2-CC40-805C-B8ADD8C738A9}" srcOrd="3" destOrd="0" presId="urn:microsoft.com/office/officeart/2016/7/layout/BasicTimeline"/>
    <dgm:cxn modelId="{77A42076-7F4A-8F45-909D-8BD6F93DCBB8}" type="presParOf" srcId="{2687A380-EFAD-7042-90B3-3995BBFF76AC}" destId="{268ED16D-AA23-9A4F-83B9-B498D772457C}" srcOrd="4" destOrd="0" presId="urn:microsoft.com/office/officeart/2016/7/layout/BasicTimeline"/>
    <dgm:cxn modelId="{D00CB9D5-1D43-4D4F-8AB1-6E89BFD7369D}" type="presParOf" srcId="{9A2B36F9-712C-7A48-A5E3-5BF0A961B5BA}" destId="{06388F39-94A1-2E4A-B903-113EEAA0562E}" srcOrd="7" destOrd="0" presId="urn:microsoft.com/office/officeart/2016/7/layout/BasicTimeline"/>
    <dgm:cxn modelId="{C9D82084-3A13-7F45-A1BC-694244C93878}" type="presParOf" srcId="{9A2B36F9-712C-7A48-A5E3-5BF0A961B5BA}" destId="{A0D183CA-5281-484A-B2F8-742F62285C1C}" srcOrd="8" destOrd="0" presId="urn:microsoft.com/office/officeart/2016/7/layout/BasicTimeline"/>
    <dgm:cxn modelId="{7A7A1BDB-9FE9-1B44-9487-866F612DFECC}" type="presParOf" srcId="{A0D183CA-5281-484A-B2F8-742F62285C1C}" destId="{80CE23D3-8D72-1046-9A7C-9C69DCE3826F}" srcOrd="0" destOrd="0" presId="urn:microsoft.com/office/officeart/2016/7/layout/BasicTimeline"/>
    <dgm:cxn modelId="{8BAE33B8-748E-4946-A51D-51F8F7D8B1CE}" type="presParOf" srcId="{A0D183CA-5281-484A-B2F8-742F62285C1C}" destId="{49D0157F-77A5-0744-BC00-8AE39F1BB366}" srcOrd="1" destOrd="0" presId="urn:microsoft.com/office/officeart/2016/7/layout/BasicTimeline"/>
    <dgm:cxn modelId="{9AEF929D-FF3B-B04F-9E87-6CC122F60221}" type="presParOf" srcId="{49D0157F-77A5-0744-BC00-8AE39F1BB366}" destId="{84B42197-348B-EF46-8A6F-59B5B85689DE}" srcOrd="0" destOrd="0" presId="urn:microsoft.com/office/officeart/2016/7/layout/BasicTimeline"/>
    <dgm:cxn modelId="{78AD3AE4-2B32-3B4C-B616-7228230ECE07}" type="presParOf" srcId="{49D0157F-77A5-0744-BC00-8AE39F1BB366}" destId="{3E1F199F-13C3-CC43-B132-D2544B89136B}" srcOrd="1" destOrd="0" presId="urn:microsoft.com/office/officeart/2016/7/layout/BasicTimeline"/>
    <dgm:cxn modelId="{8DB30112-BEF1-6F4C-80F2-56CB4E0BC9A3}" type="presParOf" srcId="{A0D183CA-5281-484A-B2F8-742F62285C1C}" destId="{8A6E53B1-ACED-C04C-9326-2A0F4D5DC499}" srcOrd="2" destOrd="0" presId="urn:microsoft.com/office/officeart/2016/7/layout/BasicTimeline"/>
    <dgm:cxn modelId="{5E85C14E-906D-0D4C-8D57-D7CE53F584A3}" type="presParOf" srcId="{A0D183CA-5281-484A-B2F8-742F62285C1C}" destId="{75C22A8C-CA5F-5D41-9404-C2E676C9271D}" srcOrd="3" destOrd="0" presId="urn:microsoft.com/office/officeart/2016/7/layout/BasicTimeline"/>
    <dgm:cxn modelId="{3ED67F5C-768E-CE4A-BEA9-2325CFE77751}" type="presParOf" srcId="{A0D183CA-5281-484A-B2F8-742F62285C1C}" destId="{6D05066D-90F9-B04D-966C-19799F855D37}" srcOrd="4" destOrd="0" presId="urn:microsoft.com/office/officeart/2016/7/layout/BasicTimeline"/>
    <dgm:cxn modelId="{B04203C0-D818-F943-B423-E78E04ADAABE}" type="presParOf" srcId="{9A2B36F9-712C-7A48-A5E3-5BF0A961B5BA}" destId="{F9BF6F79-BAAB-954E-90D5-52C9C464995E}" srcOrd="9" destOrd="0" presId="urn:microsoft.com/office/officeart/2016/7/layout/BasicTimeline"/>
    <dgm:cxn modelId="{9CB0EE1B-072D-7744-A4B8-B5BBD3549110}" type="presParOf" srcId="{9A2B36F9-712C-7A48-A5E3-5BF0A961B5BA}" destId="{3E2530FA-5C3C-5340-9EEB-0A16EDD23995}" srcOrd="10" destOrd="0" presId="urn:microsoft.com/office/officeart/2016/7/layout/BasicTimeline"/>
    <dgm:cxn modelId="{7F5108A8-F333-3D43-A533-1F5F5F88E380}" type="presParOf" srcId="{3E2530FA-5C3C-5340-9EEB-0A16EDD23995}" destId="{C5D7D945-116A-9449-A12A-8BF4BE9CD4D6}" srcOrd="0" destOrd="0" presId="urn:microsoft.com/office/officeart/2016/7/layout/BasicTimeline"/>
    <dgm:cxn modelId="{484EC925-E48D-7342-AA9A-B55AE76C8693}" type="presParOf" srcId="{3E2530FA-5C3C-5340-9EEB-0A16EDD23995}" destId="{56B3F7AC-2A69-A246-B12D-62872A832286}" srcOrd="1" destOrd="0" presId="urn:microsoft.com/office/officeart/2016/7/layout/BasicTimeline"/>
    <dgm:cxn modelId="{12B8B1B5-8A95-1342-8047-9D2E882C725B}" type="presParOf" srcId="{56B3F7AC-2A69-A246-B12D-62872A832286}" destId="{29B725B2-125A-A340-A4AB-CF05F4D30E24}" srcOrd="0" destOrd="0" presId="urn:microsoft.com/office/officeart/2016/7/layout/BasicTimeline"/>
    <dgm:cxn modelId="{73A683A6-060E-6645-8541-3818FE7C07DD}" type="presParOf" srcId="{56B3F7AC-2A69-A246-B12D-62872A832286}" destId="{8CEA6316-7E54-EB4D-900D-8F9F3343857E}" srcOrd="1" destOrd="0" presId="urn:microsoft.com/office/officeart/2016/7/layout/BasicTimeline"/>
    <dgm:cxn modelId="{AA90F14F-9231-644B-8695-0F1274A4302E}" type="presParOf" srcId="{3E2530FA-5C3C-5340-9EEB-0A16EDD23995}" destId="{B1ADFE2E-4EC8-D148-9FD4-3486F406E880}" srcOrd="2" destOrd="0" presId="urn:microsoft.com/office/officeart/2016/7/layout/BasicTimeline"/>
    <dgm:cxn modelId="{6F5EA605-4D70-A548-9C05-B985B44A8D87}" type="presParOf" srcId="{3E2530FA-5C3C-5340-9EEB-0A16EDD23995}" destId="{71C0C462-A7B6-7A48-A37C-4C8A8E1A8AA1}" srcOrd="3" destOrd="0" presId="urn:microsoft.com/office/officeart/2016/7/layout/BasicTimeline"/>
    <dgm:cxn modelId="{9CFEBB21-5224-C340-8ECE-EC591AE8FB88}" type="presParOf" srcId="{3E2530FA-5C3C-5340-9EEB-0A16EDD23995}" destId="{4BF6A7E3-A5B6-144B-9CDD-0EE4050842B4}" srcOrd="4" destOrd="0" presId="urn:microsoft.com/office/officeart/2016/7/layout/BasicTimeline"/>
    <dgm:cxn modelId="{E18B8BD7-F8AA-EE4F-93F3-6F61054B2716}" type="presParOf" srcId="{9A2B36F9-712C-7A48-A5E3-5BF0A961B5BA}" destId="{9078D292-46C0-7849-BF3E-03D53669CD0D}" srcOrd="11" destOrd="0" presId="urn:microsoft.com/office/officeart/2016/7/layout/BasicTimeline"/>
    <dgm:cxn modelId="{E8F18D06-26C5-C148-B635-61AC758B7C18}" type="presParOf" srcId="{9A2B36F9-712C-7A48-A5E3-5BF0A961B5BA}" destId="{09C6589B-36A6-E647-92F0-7D446C81372F}" srcOrd="12" destOrd="0" presId="urn:microsoft.com/office/officeart/2016/7/layout/BasicTimeline"/>
    <dgm:cxn modelId="{564F88B8-627A-CE40-A4D5-C0349F3374D0}" type="presParOf" srcId="{09C6589B-36A6-E647-92F0-7D446C81372F}" destId="{485ABE35-E269-934A-9400-D7D63F968879}" srcOrd="0" destOrd="0" presId="urn:microsoft.com/office/officeart/2016/7/layout/BasicTimeline"/>
    <dgm:cxn modelId="{74893562-ABAF-C349-BFA7-A47C2547F078}" type="presParOf" srcId="{09C6589B-36A6-E647-92F0-7D446C81372F}" destId="{26ED1A7F-7C23-6946-91DE-A86B6E661C09}" srcOrd="1" destOrd="0" presId="urn:microsoft.com/office/officeart/2016/7/layout/BasicTimeline"/>
    <dgm:cxn modelId="{1F01E291-8E0B-F54B-8424-E1456EF378A8}" type="presParOf" srcId="{26ED1A7F-7C23-6946-91DE-A86B6E661C09}" destId="{6F7A794A-32F0-B242-907D-96B4E0C9A826}" srcOrd="0" destOrd="0" presId="urn:microsoft.com/office/officeart/2016/7/layout/BasicTimeline"/>
    <dgm:cxn modelId="{9197B6E4-DBE6-5249-9197-4C914CC54DA3}" type="presParOf" srcId="{26ED1A7F-7C23-6946-91DE-A86B6E661C09}" destId="{7214E0B1-3E38-BB46-8F34-36DE67FFEDE1}" srcOrd="1" destOrd="0" presId="urn:microsoft.com/office/officeart/2016/7/layout/BasicTimeline"/>
    <dgm:cxn modelId="{B6C9D20F-6961-1040-B72E-EE8B26DCC6B3}" type="presParOf" srcId="{09C6589B-36A6-E647-92F0-7D446C81372F}" destId="{279987FE-8488-DE47-8DCF-87C42C0F2F14}" srcOrd="2" destOrd="0" presId="urn:microsoft.com/office/officeart/2016/7/layout/BasicTimeline"/>
    <dgm:cxn modelId="{B611AE33-34CE-034E-A60C-B7D23F5A64F7}" type="presParOf" srcId="{09C6589B-36A6-E647-92F0-7D446C81372F}" destId="{5AE8797A-5335-6442-B084-E4DBDDB7AD6E}" srcOrd="3" destOrd="0" presId="urn:microsoft.com/office/officeart/2016/7/layout/BasicTimeline"/>
    <dgm:cxn modelId="{58E19963-E060-D546-B0F4-56922544D44A}" type="presParOf" srcId="{09C6589B-36A6-E647-92F0-7D446C81372F}" destId="{A95A4DD7-E8FF-0744-A328-4A370813020E}"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AC2F6-9C20-194B-A4CA-6DF58F16D4BE}">
      <dsp:nvSpPr>
        <dsp:cNvPr id="0" name=""/>
        <dsp:cNvSpPr/>
      </dsp:nvSpPr>
      <dsp:spPr>
        <a:xfrm>
          <a:off x="0" y="2437873"/>
          <a:ext cx="7881997" cy="0"/>
        </a:xfrm>
        <a:prstGeom prst="line">
          <a:avLst/>
        </a:prstGeom>
        <a:solidFill>
          <a:schemeClr val="accent1">
            <a:alpha val="90000"/>
            <a:tint val="40000"/>
            <a:hueOff val="0"/>
            <a:satOff val="0"/>
            <a:lumOff val="0"/>
            <a:alphaOff val="0"/>
          </a:schemeClr>
        </a:solidFill>
        <a:ln w="12700" cap="flat" cmpd="sng" algn="ctr">
          <a:solidFill>
            <a:schemeClr val="tx1"/>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A03F9D4-5086-AB46-8DF7-C6B1B98D8A17}">
      <dsp:nvSpPr>
        <dsp:cNvPr id="0" name=""/>
        <dsp:cNvSpPr/>
      </dsp:nvSpPr>
      <dsp:spPr>
        <a:xfrm>
          <a:off x="106761" y="2618276"/>
          <a:ext cx="1547765" cy="550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5 Oct. 1962</a:t>
          </a:r>
        </a:p>
      </dsp:txBody>
      <dsp:txXfrm>
        <a:off x="106761" y="2618276"/>
        <a:ext cx="1547765" cy="550959"/>
      </dsp:txXfrm>
    </dsp:sp>
    <dsp:sp modelId="{62E973DE-E2EA-324C-BC02-B1C32E888F02}">
      <dsp:nvSpPr>
        <dsp:cNvPr id="0" name=""/>
        <dsp:cNvSpPr/>
      </dsp:nvSpPr>
      <dsp:spPr>
        <a:xfrm>
          <a:off x="1231" y="680166"/>
          <a:ext cx="1758824" cy="831314"/>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Released the first single “Love Me Do” and made UK charts</a:t>
          </a:r>
        </a:p>
      </dsp:txBody>
      <dsp:txXfrm>
        <a:off x="41812" y="720747"/>
        <a:ext cx="1677662" cy="750152"/>
      </dsp:txXfrm>
    </dsp:sp>
    <dsp:sp modelId="{CEEDEFE0-58D9-BE40-9A34-5A7F78A5A8DF}">
      <dsp:nvSpPr>
        <dsp:cNvPr id="0" name=""/>
        <dsp:cNvSpPr/>
      </dsp:nvSpPr>
      <dsp:spPr>
        <a:xfrm>
          <a:off x="880643" y="1511481"/>
          <a:ext cx="0" cy="926391"/>
        </a:xfrm>
        <a:prstGeom prst="line">
          <a:avLst/>
        </a:prstGeom>
        <a:noFill/>
        <a:ln w="6350" cap="flat" cmpd="sng" algn="ctr">
          <a:solidFill>
            <a:schemeClr val="tx1"/>
          </a:solidFill>
          <a:prstDash val="dash"/>
          <a:miter lim="800000"/>
        </a:ln>
        <a:effectLst/>
      </dsp:spPr>
      <dsp:style>
        <a:lnRef idx="1">
          <a:scrgbClr r="0" g="0" b="0"/>
        </a:lnRef>
        <a:fillRef idx="0">
          <a:scrgbClr r="0" g="0" b="0"/>
        </a:fillRef>
        <a:effectRef idx="0">
          <a:scrgbClr r="0" g="0" b="0"/>
        </a:effectRef>
        <a:fontRef idx="minor"/>
      </dsp:style>
    </dsp:sp>
    <dsp:sp modelId="{C1C6CD76-62F4-AC43-8ED3-76ABC6ACBDB7}">
      <dsp:nvSpPr>
        <dsp:cNvPr id="0" name=""/>
        <dsp:cNvSpPr/>
      </dsp:nvSpPr>
      <dsp:spPr>
        <a:xfrm>
          <a:off x="1126879" y="1706511"/>
          <a:ext cx="1547765" cy="550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22 Mar. 1963</a:t>
          </a:r>
        </a:p>
      </dsp:txBody>
      <dsp:txXfrm>
        <a:off x="1126879" y="1706511"/>
        <a:ext cx="1547765" cy="550959"/>
      </dsp:txXfrm>
    </dsp:sp>
    <dsp:sp modelId="{3B46B4DC-A739-924D-842D-75B4CC69B4C5}">
      <dsp:nvSpPr>
        <dsp:cNvPr id="0" name=""/>
        <dsp:cNvSpPr/>
      </dsp:nvSpPr>
      <dsp:spPr>
        <a:xfrm>
          <a:off x="844075" y="2401305"/>
          <a:ext cx="73136" cy="7313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E2DC5-3494-2A4C-A839-714F5E40E520}">
      <dsp:nvSpPr>
        <dsp:cNvPr id="0" name=""/>
        <dsp:cNvSpPr/>
      </dsp:nvSpPr>
      <dsp:spPr>
        <a:xfrm>
          <a:off x="1021349" y="3364265"/>
          <a:ext cx="1758824" cy="831314"/>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Released their first album “Please Please Me”</a:t>
          </a:r>
        </a:p>
      </dsp:txBody>
      <dsp:txXfrm>
        <a:off x="1061930" y="3404846"/>
        <a:ext cx="1677662" cy="750152"/>
      </dsp:txXfrm>
    </dsp:sp>
    <dsp:sp modelId="{BA1C3ECF-E50C-8C42-9D85-9DC21C50BEFC}">
      <dsp:nvSpPr>
        <dsp:cNvPr id="0" name=""/>
        <dsp:cNvSpPr/>
      </dsp:nvSpPr>
      <dsp:spPr>
        <a:xfrm>
          <a:off x="1900762" y="2437873"/>
          <a:ext cx="0" cy="926391"/>
        </a:xfrm>
        <a:prstGeom prst="line">
          <a:avLst/>
        </a:prstGeom>
        <a:noFill/>
        <a:ln w="6350" cap="flat" cmpd="sng" algn="ctr">
          <a:solidFill>
            <a:schemeClr val="tx1"/>
          </a:solidFill>
          <a:prstDash val="dash"/>
          <a:miter lim="800000"/>
        </a:ln>
        <a:effectLst/>
      </dsp:spPr>
      <dsp:style>
        <a:lnRef idx="1">
          <a:scrgbClr r="0" g="0" b="0"/>
        </a:lnRef>
        <a:fillRef idx="0">
          <a:scrgbClr r="0" g="0" b="0"/>
        </a:fillRef>
        <a:effectRef idx="0">
          <a:scrgbClr r="0" g="0" b="0"/>
        </a:effectRef>
        <a:fontRef idx="minor"/>
      </dsp:style>
    </dsp:sp>
    <dsp:sp modelId="{5583A7B8-DD9C-F741-95A3-504AD6C33A6C}">
      <dsp:nvSpPr>
        <dsp:cNvPr id="0" name=""/>
        <dsp:cNvSpPr/>
      </dsp:nvSpPr>
      <dsp:spPr>
        <a:xfrm>
          <a:off x="2146997" y="2618276"/>
          <a:ext cx="1547765" cy="550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9 Feb. 1964</a:t>
          </a:r>
        </a:p>
      </dsp:txBody>
      <dsp:txXfrm>
        <a:off x="2146997" y="2618276"/>
        <a:ext cx="1547765" cy="550959"/>
      </dsp:txXfrm>
    </dsp:sp>
    <dsp:sp modelId="{57423015-B8F1-C449-A612-2FDD544BA3AC}">
      <dsp:nvSpPr>
        <dsp:cNvPr id="0" name=""/>
        <dsp:cNvSpPr/>
      </dsp:nvSpPr>
      <dsp:spPr>
        <a:xfrm>
          <a:off x="1864193" y="2401305"/>
          <a:ext cx="73136" cy="7313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4A5D3E-1DCC-1E42-9BC6-710863ED9238}">
      <dsp:nvSpPr>
        <dsp:cNvPr id="0" name=""/>
        <dsp:cNvSpPr/>
      </dsp:nvSpPr>
      <dsp:spPr>
        <a:xfrm>
          <a:off x="2041468" y="342445"/>
          <a:ext cx="1758824" cy="1169036"/>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Appeared on “The Sullivan Show” and for three straight episodes and became known as the Fab Four</a:t>
          </a:r>
        </a:p>
      </dsp:txBody>
      <dsp:txXfrm>
        <a:off x="2098536" y="399513"/>
        <a:ext cx="1644688" cy="1054900"/>
      </dsp:txXfrm>
    </dsp:sp>
    <dsp:sp modelId="{7F8BE6F5-33FE-A645-A25D-9C397D232E5C}">
      <dsp:nvSpPr>
        <dsp:cNvPr id="0" name=""/>
        <dsp:cNvSpPr/>
      </dsp:nvSpPr>
      <dsp:spPr>
        <a:xfrm>
          <a:off x="2920880" y="1511481"/>
          <a:ext cx="0" cy="926391"/>
        </a:xfrm>
        <a:prstGeom prst="line">
          <a:avLst/>
        </a:prstGeom>
        <a:noFill/>
        <a:ln w="6350" cap="flat" cmpd="sng" algn="ctr">
          <a:solidFill>
            <a:schemeClr val="tx1"/>
          </a:solidFill>
          <a:prstDash val="dash"/>
          <a:miter lim="800000"/>
        </a:ln>
        <a:effectLst/>
      </dsp:spPr>
      <dsp:style>
        <a:lnRef idx="1">
          <a:scrgbClr r="0" g="0" b="0"/>
        </a:lnRef>
        <a:fillRef idx="0">
          <a:scrgbClr r="0" g="0" b="0"/>
        </a:fillRef>
        <a:effectRef idx="0">
          <a:scrgbClr r="0" g="0" b="0"/>
        </a:effectRef>
        <a:fontRef idx="minor"/>
      </dsp:style>
    </dsp:sp>
    <dsp:sp modelId="{FF42ECB7-D08F-DF44-82C3-3A9C21FF649C}">
      <dsp:nvSpPr>
        <dsp:cNvPr id="0" name=""/>
        <dsp:cNvSpPr/>
      </dsp:nvSpPr>
      <dsp:spPr>
        <a:xfrm>
          <a:off x="3167115" y="1706511"/>
          <a:ext cx="1547765" cy="550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15 Aug. 1965</a:t>
          </a:r>
        </a:p>
      </dsp:txBody>
      <dsp:txXfrm>
        <a:off x="3167115" y="1706511"/>
        <a:ext cx="1547765" cy="550959"/>
      </dsp:txXfrm>
    </dsp:sp>
    <dsp:sp modelId="{17A10775-9DE9-484F-BFCD-E0B70461EA4B}">
      <dsp:nvSpPr>
        <dsp:cNvPr id="0" name=""/>
        <dsp:cNvSpPr/>
      </dsp:nvSpPr>
      <dsp:spPr>
        <a:xfrm>
          <a:off x="2884312" y="2401305"/>
          <a:ext cx="73136" cy="7313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17F85-AAAE-7449-A341-57C01387A94C}">
      <dsp:nvSpPr>
        <dsp:cNvPr id="0" name=""/>
        <dsp:cNvSpPr/>
      </dsp:nvSpPr>
      <dsp:spPr>
        <a:xfrm>
          <a:off x="3061586" y="3364265"/>
          <a:ext cx="1758824" cy="987186"/>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The Beatles play for more 55,000 fans at Shea Stadium in Queens, NY</a:t>
          </a:r>
        </a:p>
      </dsp:txBody>
      <dsp:txXfrm>
        <a:off x="3109776" y="3412455"/>
        <a:ext cx="1662444" cy="890806"/>
      </dsp:txXfrm>
    </dsp:sp>
    <dsp:sp modelId="{C88137DD-0401-4744-8485-D1A459BF145F}">
      <dsp:nvSpPr>
        <dsp:cNvPr id="0" name=""/>
        <dsp:cNvSpPr/>
      </dsp:nvSpPr>
      <dsp:spPr>
        <a:xfrm>
          <a:off x="3940998" y="2437873"/>
          <a:ext cx="0" cy="926391"/>
        </a:xfrm>
        <a:prstGeom prst="line">
          <a:avLst/>
        </a:prstGeom>
        <a:noFill/>
        <a:ln w="6350" cap="flat" cmpd="sng" algn="ctr">
          <a:solidFill>
            <a:schemeClr val="tx1"/>
          </a:solidFill>
          <a:prstDash val="dash"/>
          <a:miter lim="800000"/>
        </a:ln>
        <a:effectLst/>
      </dsp:spPr>
      <dsp:style>
        <a:lnRef idx="1">
          <a:scrgbClr r="0" g="0" b="0"/>
        </a:lnRef>
        <a:fillRef idx="0">
          <a:scrgbClr r="0" g="0" b="0"/>
        </a:fillRef>
        <a:effectRef idx="0">
          <a:scrgbClr r="0" g="0" b="0"/>
        </a:effectRef>
        <a:fontRef idx="minor"/>
      </dsp:style>
    </dsp:sp>
    <dsp:sp modelId="{80CE23D3-8D72-1046-9A7C-9C69DCE3826F}">
      <dsp:nvSpPr>
        <dsp:cNvPr id="0" name=""/>
        <dsp:cNvSpPr/>
      </dsp:nvSpPr>
      <dsp:spPr>
        <a:xfrm>
          <a:off x="4187233" y="2618276"/>
          <a:ext cx="1547765" cy="550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Aug. 1966</a:t>
          </a:r>
        </a:p>
      </dsp:txBody>
      <dsp:txXfrm>
        <a:off x="4187233" y="2618276"/>
        <a:ext cx="1547765" cy="550959"/>
      </dsp:txXfrm>
    </dsp:sp>
    <dsp:sp modelId="{B0F4ABEE-21C2-CC40-805C-B8ADD8C738A9}">
      <dsp:nvSpPr>
        <dsp:cNvPr id="0" name=""/>
        <dsp:cNvSpPr/>
      </dsp:nvSpPr>
      <dsp:spPr>
        <a:xfrm>
          <a:off x="3904430" y="2401305"/>
          <a:ext cx="73136" cy="7313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42197-348B-EF46-8A6F-59B5B85689DE}">
      <dsp:nvSpPr>
        <dsp:cNvPr id="0" name=""/>
        <dsp:cNvSpPr/>
      </dsp:nvSpPr>
      <dsp:spPr>
        <a:xfrm>
          <a:off x="4081704" y="0"/>
          <a:ext cx="1758824" cy="151148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A magazine released a quote by Lennon saying he was “more popular than Jesus,” which caused a lot of chaos in the Christian community</a:t>
          </a:r>
        </a:p>
      </dsp:txBody>
      <dsp:txXfrm>
        <a:off x="4155488" y="73784"/>
        <a:ext cx="1611256" cy="1363913"/>
      </dsp:txXfrm>
    </dsp:sp>
    <dsp:sp modelId="{8A6E53B1-ACED-C04C-9326-2A0F4D5DC499}">
      <dsp:nvSpPr>
        <dsp:cNvPr id="0" name=""/>
        <dsp:cNvSpPr/>
      </dsp:nvSpPr>
      <dsp:spPr>
        <a:xfrm>
          <a:off x="4961116" y="1511481"/>
          <a:ext cx="0" cy="926391"/>
        </a:xfrm>
        <a:prstGeom prst="line">
          <a:avLst/>
        </a:prstGeom>
        <a:noFill/>
        <a:ln w="6350" cap="flat" cmpd="sng" algn="ctr">
          <a:solidFill>
            <a:schemeClr val="tx1"/>
          </a:solidFill>
          <a:prstDash val="dash"/>
          <a:miter lim="800000"/>
        </a:ln>
        <a:effectLst/>
      </dsp:spPr>
      <dsp:style>
        <a:lnRef idx="1">
          <a:scrgbClr r="0" g="0" b="0"/>
        </a:lnRef>
        <a:fillRef idx="0">
          <a:scrgbClr r="0" g="0" b="0"/>
        </a:fillRef>
        <a:effectRef idx="0">
          <a:scrgbClr r="0" g="0" b="0"/>
        </a:effectRef>
        <a:fontRef idx="minor"/>
      </dsp:style>
    </dsp:sp>
    <dsp:sp modelId="{C5D7D945-116A-9449-A12A-8BF4BE9CD4D6}">
      <dsp:nvSpPr>
        <dsp:cNvPr id="0" name=""/>
        <dsp:cNvSpPr/>
      </dsp:nvSpPr>
      <dsp:spPr>
        <a:xfrm>
          <a:off x="5207352" y="1706511"/>
          <a:ext cx="1547765" cy="550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29 Aug. 1966</a:t>
          </a:r>
        </a:p>
      </dsp:txBody>
      <dsp:txXfrm>
        <a:off x="5207352" y="1706511"/>
        <a:ext cx="1547765" cy="550959"/>
      </dsp:txXfrm>
    </dsp:sp>
    <dsp:sp modelId="{75C22A8C-CA5F-5D41-9404-C2E676C9271D}">
      <dsp:nvSpPr>
        <dsp:cNvPr id="0" name=""/>
        <dsp:cNvSpPr/>
      </dsp:nvSpPr>
      <dsp:spPr>
        <a:xfrm>
          <a:off x="4924548" y="2401305"/>
          <a:ext cx="73136" cy="7313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B725B2-125A-A340-A4AB-CF05F4D30E24}">
      <dsp:nvSpPr>
        <dsp:cNvPr id="0" name=""/>
        <dsp:cNvSpPr/>
      </dsp:nvSpPr>
      <dsp:spPr>
        <a:xfrm>
          <a:off x="5101822" y="3364265"/>
          <a:ext cx="1758824" cy="1350886"/>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The Beatles play their final concert in San Francisco which had a small showing due to Lennon’s Jesus comment</a:t>
          </a:r>
        </a:p>
      </dsp:txBody>
      <dsp:txXfrm>
        <a:off x="5167767" y="3430210"/>
        <a:ext cx="1626934" cy="1218996"/>
      </dsp:txXfrm>
    </dsp:sp>
    <dsp:sp modelId="{B1ADFE2E-4EC8-D148-9FD4-3486F406E880}">
      <dsp:nvSpPr>
        <dsp:cNvPr id="0" name=""/>
        <dsp:cNvSpPr/>
      </dsp:nvSpPr>
      <dsp:spPr>
        <a:xfrm>
          <a:off x="5981234" y="2437873"/>
          <a:ext cx="0" cy="926391"/>
        </a:xfrm>
        <a:prstGeom prst="line">
          <a:avLst/>
        </a:prstGeom>
        <a:noFill/>
        <a:ln w="6350" cap="flat" cmpd="sng" algn="ctr">
          <a:solidFill>
            <a:schemeClr val="tx1"/>
          </a:solidFill>
          <a:prstDash val="dash"/>
          <a:miter lim="800000"/>
        </a:ln>
        <a:effectLst/>
      </dsp:spPr>
      <dsp:style>
        <a:lnRef idx="1">
          <a:scrgbClr r="0" g="0" b="0"/>
        </a:lnRef>
        <a:fillRef idx="0">
          <a:scrgbClr r="0" g="0" b="0"/>
        </a:fillRef>
        <a:effectRef idx="0">
          <a:scrgbClr r="0" g="0" b="0"/>
        </a:effectRef>
        <a:fontRef idx="minor"/>
      </dsp:style>
    </dsp:sp>
    <dsp:sp modelId="{485ABE35-E269-934A-9400-D7D63F968879}">
      <dsp:nvSpPr>
        <dsp:cNvPr id="0" name=""/>
        <dsp:cNvSpPr/>
      </dsp:nvSpPr>
      <dsp:spPr>
        <a:xfrm>
          <a:off x="6227470" y="2618276"/>
          <a:ext cx="1547765" cy="550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26 Sep. 1969</a:t>
          </a:r>
        </a:p>
      </dsp:txBody>
      <dsp:txXfrm>
        <a:off x="6227470" y="2618276"/>
        <a:ext cx="1547765" cy="550959"/>
      </dsp:txXfrm>
    </dsp:sp>
    <dsp:sp modelId="{71C0C462-A7B6-7A48-A37C-4C8A8E1A8AA1}">
      <dsp:nvSpPr>
        <dsp:cNvPr id="0" name=""/>
        <dsp:cNvSpPr/>
      </dsp:nvSpPr>
      <dsp:spPr>
        <a:xfrm>
          <a:off x="5944666" y="2401305"/>
          <a:ext cx="73136" cy="7313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7A794A-32F0-B242-907D-96B4E0C9A826}">
      <dsp:nvSpPr>
        <dsp:cNvPr id="0" name=""/>
        <dsp:cNvSpPr/>
      </dsp:nvSpPr>
      <dsp:spPr>
        <a:xfrm>
          <a:off x="6121940" y="342445"/>
          <a:ext cx="1758824" cy="1169036"/>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The popular album Abbey Road was released, and Lennon was planning on quitting the band</a:t>
          </a:r>
        </a:p>
      </dsp:txBody>
      <dsp:txXfrm>
        <a:off x="6179008" y="399513"/>
        <a:ext cx="1644688" cy="1054900"/>
      </dsp:txXfrm>
    </dsp:sp>
    <dsp:sp modelId="{279987FE-8488-DE47-8DCF-87C42C0F2F14}">
      <dsp:nvSpPr>
        <dsp:cNvPr id="0" name=""/>
        <dsp:cNvSpPr/>
      </dsp:nvSpPr>
      <dsp:spPr>
        <a:xfrm>
          <a:off x="7001353" y="1511481"/>
          <a:ext cx="0" cy="926391"/>
        </a:xfrm>
        <a:prstGeom prst="line">
          <a:avLst/>
        </a:prstGeom>
        <a:noFill/>
        <a:ln w="6350" cap="flat" cmpd="sng" algn="ctr">
          <a:solidFill>
            <a:schemeClr val="tx1"/>
          </a:solidFill>
          <a:prstDash val="dash"/>
          <a:miter lim="800000"/>
        </a:ln>
        <a:effectLst/>
      </dsp:spPr>
      <dsp:style>
        <a:lnRef idx="1">
          <a:scrgbClr r="0" g="0" b="0"/>
        </a:lnRef>
        <a:fillRef idx="0">
          <a:scrgbClr r="0" g="0" b="0"/>
        </a:fillRef>
        <a:effectRef idx="0">
          <a:scrgbClr r="0" g="0" b="0"/>
        </a:effectRef>
        <a:fontRef idx="minor"/>
      </dsp:style>
    </dsp:sp>
    <dsp:sp modelId="{5AE8797A-5335-6442-B084-E4DBDDB7AD6E}">
      <dsp:nvSpPr>
        <dsp:cNvPr id="0" name=""/>
        <dsp:cNvSpPr/>
      </dsp:nvSpPr>
      <dsp:spPr>
        <a:xfrm>
          <a:off x="6964785" y="2401305"/>
          <a:ext cx="73136" cy="7313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A64A-4144-EB41-8836-CE5ECDFD2A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AB7A5-F47E-524D-AC53-DDEED36908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8B966A-E934-2E43-8A4E-C14AB839F1A2}"/>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5" name="Footer Placeholder 4">
            <a:extLst>
              <a:ext uri="{FF2B5EF4-FFF2-40B4-BE49-F238E27FC236}">
                <a16:creationId xmlns:a16="http://schemas.microsoft.com/office/drawing/2014/main" id="{98E6A16E-93E7-F740-9BB0-A1CB6D55C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011BD-50D3-394D-A4F5-7CAF876A2288}"/>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107460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D3A3-C483-FD4B-9766-10806FD2B1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69F064-4C33-AB4F-B041-0784E0A597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FFF99-15E6-0041-A8D5-CD6438D2469A}"/>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5" name="Footer Placeholder 4">
            <a:extLst>
              <a:ext uri="{FF2B5EF4-FFF2-40B4-BE49-F238E27FC236}">
                <a16:creationId xmlns:a16="http://schemas.microsoft.com/office/drawing/2014/main" id="{43E5DE53-0ACD-0749-A7B0-0F487DE41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EC119-7CFA-B14E-9D3B-890D6716E28B}"/>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319205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A7170-7D7C-AB4A-86BB-9AF50CE7FF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C95CDA-0517-0548-8B1A-916660A075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3EBD3-A9BC-0B4F-843D-CEC0B392A148}"/>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5" name="Footer Placeholder 4">
            <a:extLst>
              <a:ext uri="{FF2B5EF4-FFF2-40B4-BE49-F238E27FC236}">
                <a16:creationId xmlns:a16="http://schemas.microsoft.com/office/drawing/2014/main" id="{2DD59BA3-0C47-3947-B5B7-E5373CB3B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4EB32-93AF-334C-BBCD-89BE2B0AE301}"/>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90347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EA5F-1022-F740-88EA-57AC17354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EBFF-F353-F74B-A0CE-8EC03DE723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D0D74-FD86-5C4A-BEC4-3A1475CBE340}"/>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5" name="Footer Placeholder 4">
            <a:extLst>
              <a:ext uri="{FF2B5EF4-FFF2-40B4-BE49-F238E27FC236}">
                <a16:creationId xmlns:a16="http://schemas.microsoft.com/office/drawing/2014/main" id="{F95DF030-FB3A-E64D-8626-5179F510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18916-D7EB-D844-B909-5339690A5F96}"/>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1042463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04DEA-2ADB-EE4B-A87B-B4D83C9916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FD1499-56D1-CD41-894A-DAE7D4DF36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B59BDF-DD31-4C4F-A90B-61274D7FF0EB}"/>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5" name="Footer Placeholder 4">
            <a:extLst>
              <a:ext uri="{FF2B5EF4-FFF2-40B4-BE49-F238E27FC236}">
                <a16:creationId xmlns:a16="http://schemas.microsoft.com/office/drawing/2014/main" id="{64E19621-ADFF-874B-A881-CC80C8CD5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D5EE6-8BE1-EB4D-B990-6DB2072B10DF}"/>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134708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BCA4-44A2-834B-819B-4359293363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F6B96-443B-BF46-AB2E-BF2134B4C2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2AF71-BDEE-2348-BC67-11B5B5ACE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0EEB68-753C-024F-B032-A250E1AC5678}"/>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6" name="Footer Placeholder 5">
            <a:extLst>
              <a:ext uri="{FF2B5EF4-FFF2-40B4-BE49-F238E27FC236}">
                <a16:creationId xmlns:a16="http://schemas.microsoft.com/office/drawing/2014/main" id="{580E2837-27F6-924D-BFE6-0EE945E0E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6D655-D4CB-F144-A9E4-20889A22F32C}"/>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2125901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0C1DF-358A-6C42-A964-B05D9732F8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BF7C6A-32F0-C448-B2EF-15A5AAABB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71255D-F81B-EE4F-9A0E-904F40AA2C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96500-AAAA-2B4F-9FF5-7DDFB17DBE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27BFDF-CBC8-F345-BD78-8689ECDB60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C054BD-13BA-D24C-906E-49C910972659}"/>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8" name="Footer Placeholder 7">
            <a:extLst>
              <a:ext uri="{FF2B5EF4-FFF2-40B4-BE49-F238E27FC236}">
                <a16:creationId xmlns:a16="http://schemas.microsoft.com/office/drawing/2014/main" id="{58734BFD-E096-3440-96BF-55AEEC5D25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EE1B50-C9E8-9146-8A70-4EBFEE8A64B1}"/>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2114823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430A-5F1E-FD4E-97D7-ECA03FA235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22A91A-9369-4047-90C9-BA035403DA00}"/>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4" name="Footer Placeholder 3">
            <a:extLst>
              <a:ext uri="{FF2B5EF4-FFF2-40B4-BE49-F238E27FC236}">
                <a16:creationId xmlns:a16="http://schemas.microsoft.com/office/drawing/2014/main" id="{EEAEAF12-D8BF-E74F-9D26-9F8C69E115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0762AB-011B-6049-AC33-382463DBF254}"/>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81198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7FF18B-4930-6141-9D54-B9B94CA5123B}"/>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3" name="Footer Placeholder 2">
            <a:extLst>
              <a:ext uri="{FF2B5EF4-FFF2-40B4-BE49-F238E27FC236}">
                <a16:creationId xmlns:a16="http://schemas.microsoft.com/office/drawing/2014/main" id="{5D4A30A0-6BA1-9F43-A99F-A8C63F37C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1CCE3A-E5C6-4A4B-9704-B3D5A1698FA2}"/>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359981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E84C-D75F-6544-A881-0A2F66185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4EEF95-94B2-EA46-B61F-D171DEC2E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79CE2B-0DD7-7649-998A-66542D496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F1423-99EF-3E45-BCB6-920B68D84602}"/>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6" name="Footer Placeholder 5">
            <a:extLst>
              <a:ext uri="{FF2B5EF4-FFF2-40B4-BE49-F238E27FC236}">
                <a16:creationId xmlns:a16="http://schemas.microsoft.com/office/drawing/2014/main" id="{EEE59F15-0982-D142-AE8F-09870139C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5F293-1362-D348-9B59-64284C65B280}"/>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407987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CA00-BEAD-904F-BEAE-C8D21AC8E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E8A4B8-BBE8-B54F-97B3-AABF20A8A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45D2BF-8903-5449-806A-7758B5FAF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A35E6-C485-5E40-A6FE-A3A144C4D5D7}"/>
              </a:ext>
            </a:extLst>
          </p:cNvPr>
          <p:cNvSpPr>
            <a:spLocks noGrp="1"/>
          </p:cNvSpPr>
          <p:nvPr>
            <p:ph type="dt" sz="half" idx="10"/>
          </p:nvPr>
        </p:nvSpPr>
        <p:spPr/>
        <p:txBody>
          <a:bodyPr/>
          <a:lstStyle/>
          <a:p>
            <a:fld id="{D7BD6438-3C10-D14A-92CE-831A734DE657}" type="datetimeFigureOut">
              <a:rPr lang="en-US" smtClean="0"/>
              <a:t>5/1/22</a:t>
            </a:fld>
            <a:endParaRPr lang="en-US"/>
          </a:p>
        </p:txBody>
      </p:sp>
      <p:sp>
        <p:nvSpPr>
          <p:cNvPr id="6" name="Footer Placeholder 5">
            <a:extLst>
              <a:ext uri="{FF2B5EF4-FFF2-40B4-BE49-F238E27FC236}">
                <a16:creationId xmlns:a16="http://schemas.microsoft.com/office/drawing/2014/main" id="{50282DE7-7E03-734F-A17B-37506CF3F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91EA2-479A-A445-A018-D7FE89653FC0}"/>
              </a:ext>
            </a:extLst>
          </p:cNvPr>
          <p:cNvSpPr>
            <a:spLocks noGrp="1"/>
          </p:cNvSpPr>
          <p:nvPr>
            <p:ph type="sldNum" sz="quarter" idx="12"/>
          </p:nvPr>
        </p:nvSpPr>
        <p:spPr/>
        <p:txBody>
          <a:bodyPr/>
          <a:lstStyle/>
          <a:p>
            <a:fld id="{4432D7F4-0616-244B-B2F5-1E23D6DD409A}" type="slidenum">
              <a:rPr lang="en-US" smtClean="0"/>
              <a:t>‹#›</a:t>
            </a:fld>
            <a:endParaRPr lang="en-US"/>
          </a:p>
        </p:txBody>
      </p:sp>
    </p:spTree>
    <p:extLst>
      <p:ext uri="{BB962C8B-B14F-4D97-AF65-F5344CB8AC3E}">
        <p14:creationId xmlns:p14="http://schemas.microsoft.com/office/powerpoint/2010/main" val="43819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9AA07C-B495-B349-B2B6-3FB00DE0EE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A19999-50E8-A141-98C1-203DA927A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F153C-4AAD-5343-A977-04AF66B78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D6438-3C10-D14A-92CE-831A734DE657}" type="datetimeFigureOut">
              <a:rPr lang="en-US" smtClean="0"/>
              <a:t>5/1/22</a:t>
            </a:fld>
            <a:endParaRPr lang="en-US"/>
          </a:p>
        </p:txBody>
      </p:sp>
      <p:sp>
        <p:nvSpPr>
          <p:cNvPr id="5" name="Footer Placeholder 4">
            <a:extLst>
              <a:ext uri="{FF2B5EF4-FFF2-40B4-BE49-F238E27FC236}">
                <a16:creationId xmlns:a16="http://schemas.microsoft.com/office/drawing/2014/main" id="{963FCE7D-8A73-1642-BF2C-818FF832F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ECDEE5-B671-6C4B-A00B-54414600E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2D7F4-0616-244B-B2F5-1E23D6DD409A}" type="slidenum">
              <a:rPr lang="en-US" smtClean="0"/>
              <a:t>‹#›</a:t>
            </a:fld>
            <a:endParaRPr lang="en-US"/>
          </a:p>
        </p:txBody>
      </p:sp>
    </p:spTree>
    <p:extLst>
      <p:ext uri="{BB962C8B-B14F-4D97-AF65-F5344CB8AC3E}">
        <p14:creationId xmlns:p14="http://schemas.microsoft.com/office/powerpoint/2010/main" val="4120584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slide" Target="slide9.xml"/><Relationship Id="rId2" Type="http://schemas.openxmlformats.org/officeDocument/2006/relationships/slide" Target="slide3.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7.xml"/><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slide" Target="slide4.xml"/><Relationship Id="rId9" Type="http://schemas.openxmlformats.org/officeDocument/2006/relationships/slide" Target="slide6.xml"/><Relationship Id="rId14" Type="http://schemas.openxmlformats.org/officeDocument/2006/relationships/slide" Target="slide8.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diagramColors" Target="../diagrams/colors1.xml"/><Relationship Id="rId12" Type="http://schemas.openxmlformats.org/officeDocument/2006/relationships/image" Target="../media/image33.png"/><Relationship Id="rId2" Type="http://schemas.openxmlformats.org/officeDocument/2006/relationships/image" Target="../media/image28.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32.png"/><Relationship Id="rId5" Type="http://schemas.openxmlformats.org/officeDocument/2006/relationships/diagramLayout" Target="../diagrams/layout1.xml"/><Relationship Id="rId15" Type="http://schemas.openxmlformats.org/officeDocument/2006/relationships/image" Target="../media/image14.png"/><Relationship Id="rId10" Type="http://schemas.openxmlformats.org/officeDocument/2006/relationships/image" Target="../media/image31.png"/><Relationship Id="rId4" Type="http://schemas.openxmlformats.org/officeDocument/2006/relationships/diagramData" Target="../diagrams/data1.xml"/><Relationship Id="rId9" Type="http://schemas.openxmlformats.org/officeDocument/2006/relationships/image" Target="../media/image30.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6.png"/><Relationship Id="rId7"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CC1DBF-AD7A-0843-8E52-E08EAE1EC914}"/>
              </a:ext>
            </a:extLst>
          </p:cNvPr>
          <p:cNvPicPr>
            <a:picLocks noChangeAspect="1"/>
          </p:cNvPicPr>
          <p:nvPr/>
        </p:nvPicPr>
        <p:blipFill>
          <a:blip r:embed="rId2"/>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915A8DA9-0DF3-2841-BBB6-C692EF795726}"/>
              </a:ext>
            </a:extLst>
          </p:cNvPr>
          <p:cNvPicPr>
            <a:picLocks noChangeAspect="1"/>
          </p:cNvPicPr>
          <p:nvPr/>
        </p:nvPicPr>
        <p:blipFill rotWithShape="1">
          <a:blip r:embed="rId2"/>
          <a:srcRect r="66667"/>
          <a:stretch/>
        </p:blipFill>
        <p:spPr>
          <a:xfrm>
            <a:off x="9144000" y="0"/>
            <a:ext cx="3048000" cy="6858000"/>
          </a:xfrm>
          <a:prstGeom prst="rect">
            <a:avLst/>
          </a:prstGeom>
        </p:spPr>
      </p:pic>
      <p:pic>
        <p:nvPicPr>
          <p:cNvPr id="8" name="Picture 7">
            <a:extLst>
              <a:ext uri="{FF2B5EF4-FFF2-40B4-BE49-F238E27FC236}">
                <a16:creationId xmlns:a16="http://schemas.microsoft.com/office/drawing/2014/main" id="{284B82CF-6D79-E84E-A857-3CDFD031CC3F}"/>
              </a:ext>
            </a:extLst>
          </p:cNvPr>
          <p:cNvPicPr>
            <a:picLocks noChangeAspect="1"/>
          </p:cNvPicPr>
          <p:nvPr/>
        </p:nvPicPr>
        <p:blipFill>
          <a:blip r:embed="rId3"/>
          <a:stretch>
            <a:fillRect/>
          </a:stretch>
        </p:blipFill>
        <p:spPr>
          <a:xfrm>
            <a:off x="3238500" y="571500"/>
            <a:ext cx="5715000" cy="5715000"/>
          </a:xfrm>
          <a:prstGeom prst="rect">
            <a:avLst/>
          </a:prstGeom>
        </p:spPr>
      </p:pic>
    </p:spTree>
    <p:extLst>
      <p:ext uri="{BB962C8B-B14F-4D97-AF65-F5344CB8AC3E}">
        <p14:creationId xmlns:p14="http://schemas.microsoft.com/office/powerpoint/2010/main" val="375073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672C51-19C4-DF4E-A2C0-F42D6655AB14}"/>
              </a:ext>
            </a:extLst>
          </p:cNvPr>
          <p:cNvSpPr>
            <a:spLocks noGrp="1"/>
          </p:cNvSpPr>
          <p:nvPr>
            <p:ph idx="1"/>
          </p:nvPr>
        </p:nvSpPr>
        <p:spPr>
          <a:xfrm>
            <a:off x="629856" y="1293189"/>
            <a:ext cx="10515600" cy="5431702"/>
          </a:xfrm>
        </p:spPr>
        <p:txBody>
          <a:bodyPr>
            <a:normAutofit/>
          </a:bodyPr>
          <a:lstStyle/>
          <a:p>
            <a:pPr marL="342900" indent="-342900">
              <a:buFont typeface="+mj-lt"/>
              <a:buAutoNum type="arabicPeriod"/>
            </a:pPr>
            <a:r>
              <a:rPr lang="en-US" sz="1600" dirty="0" err="1"/>
              <a:t>Encyclopædia</a:t>
            </a:r>
            <a:r>
              <a:rPr lang="en-US" sz="1600" dirty="0"/>
              <a:t> Britannica, inc. (n.d.). </a:t>
            </a:r>
            <a:r>
              <a:rPr lang="en-US" sz="1600" i="1" dirty="0"/>
              <a:t>Paul McCartney</a:t>
            </a:r>
            <a:r>
              <a:rPr lang="en-US" sz="1600" dirty="0"/>
              <a:t>. </a:t>
            </a:r>
            <a:r>
              <a:rPr lang="en-US" sz="1600" dirty="0" err="1"/>
              <a:t>Encyclopædia</a:t>
            </a:r>
            <a:r>
              <a:rPr lang="en-US" sz="1600" dirty="0"/>
              <a:t> Britannica. Retrieved May 11, 2022, from https://</a:t>
            </a:r>
            <a:r>
              <a:rPr lang="en-US" sz="1600" dirty="0" err="1"/>
              <a:t>www.britannica.com</a:t>
            </a:r>
            <a:r>
              <a:rPr lang="en-US" sz="1600" dirty="0"/>
              <a:t>/biography/Paul-McCartney </a:t>
            </a:r>
          </a:p>
          <a:p>
            <a:pPr marL="342900" indent="-342900">
              <a:buFont typeface="+mj-lt"/>
              <a:buAutoNum type="arabicPeriod"/>
            </a:pPr>
            <a:r>
              <a:rPr lang="en-US" sz="1600" i="1" dirty="0"/>
              <a:t>John Lennon: The troubled </a:t>
            </a:r>
            <a:r>
              <a:rPr lang="en-US" sz="1600" i="1" dirty="0" err="1"/>
              <a:t>beatle</a:t>
            </a:r>
            <a:r>
              <a:rPr lang="en-US" sz="1600" dirty="0"/>
              <a:t>. </a:t>
            </a:r>
            <a:r>
              <a:rPr lang="en-US" sz="1600" dirty="0" err="1"/>
              <a:t>Biographics</a:t>
            </a:r>
            <a:r>
              <a:rPr lang="en-US" sz="1600" dirty="0"/>
              <a:t>. (2022, January 27). Retrieved May 11, 2022, from https://</a:t>
            </a:r>
            <a:r>
              <a:rPr lang="en-US" sz="1600" dirty="0" err="1"/>
              <a:t>biographics.org</a:t>
            </a:r>
            <a:r>
              <a:rPr lang="en-US" sz="1600" dirty="0"/>
              <a:t>/john-</a:t>
            </a:r>
            <a:r>
              <a:rPr lang="en-US" sz="1600" dirty="0" err="1"/>
              <a:t>lennon</a:t>
            </a:r>
            <a:r>
              <a:rPr lang="en-US" sz="1600" dirty="0"/>
              <a:t>-troubled-</a:t>
            </a:r>
            <a:r>
              <a:rPr lang="en-US" sz="1600" dirty="0" err="1"/>
              <a:t>beatle</a:t>
            </a:r>
            <a:r>
              <a:rPr lang="en-US" sz="1600" dirty="0"/>
              <a:t>/ </a:t>
            </a:r>
          </a:p>
          <a:p>
            <a:pPr marL="342900" indent="-342900">
              <a:buFont typeface="+mj-lt"/>
              <a:buAutoNum type="arabicPeriod"/>
            </a:pPr>
            <a:r>
              <a:rPr lang="en-US" sz="1600" dirty="0"/>
              <a:t>A&amp;E Networks Television. (2021, May 25). </a:t>
            </a:r>
            <a:r>
              <a:rPr lang="en-US" sz="1600" i="1" dirty="0"/>
              <a:t>Paul McCartney</a:t>
            </a:r>
            <a:r>
              <a:rPr lang="en-US" sz="1600" dirty="0"/>
              <a:t>. </a:t>
            </a:r>
            <a:r>
              <a:rPr lang="en-US" sz="1600" dirty="0" err="1"/>
              <a:t>Biography.com</a:t>
            </a:r>
            <a:r>
              <a:rPr lang="en-US" sz="1600" dirty="0"/>
              <a:t>. Retrieved May 11, 2022, from https://</a:t>
            </a:r>
            <a:r>
              <a:rPr lang="en-US" sz="1600" dirty="0" err="1"/>
              <a:t>www.biography.com</a:t>
            </a:r>
            <a:r>
              <a:rPr lang="en-US" sz="1600" dirty="0"/>
              <a:t>/musician/</a:t>
            </a:r>
            <a:r>
              <a:rPr lang="en-US" sz="1600" dirty="0" err="1"/>
              <a:t>paul-mccartney</a:t>
            </a:r>
            <a:r>
              <a:rPr lang="en-US" sz="1600" dirty="0"/>
              <a:t> </a:t>
            </a:r>
          </a:p>
          <a:p>
            <a:pPr marL="342900" indent="-342900">
              <a:buFont typeface="+mj-lt"/>
              <a:buAutoNum type="arabicPeriod"/>
            </a:pPr>
            <a:r>
              <a:rPr lang="en-US" sz="1600" dirty="0" err="1"/>
              <a:t>Encyclopædia</a:t>
            </a:r>
            <a:r>
              <a:rPr lang="en-US" sz="1600" dirty="0"/>
              <a:t> Britannica, inc. (n.d.). </a:t>
            </a:r>
            <a:r>
              <a:rPr lang="en-US" sz="1600" i="1" dirty="0"/>
              <a:t>Ringo Starr</a:t>
            </a:r>
            <a:r>
              <a:rPr lang="en-US" sz="1600" dirty="0"/>
              <a:t>. </a:t>
            </a:r>
            <a:r>
              <a:rPr lang="en-US" sz="1600" dirty="0" err="1"/>
              <a:t>Encyclopædia</a:t>
            </a:r>
            <a:r>
              <a:rPr lang="en-US" sz="1600" dirty="0"/>
              <a:t> Britannica. Retrieved May 11, 2022, from https://</a:t>
            </a:r>
            <a:r>
              <a:rPr lang="en-US" sz="1600" dirty="0" err="1"/>
              <a:t>www.britannica.com</a:t>
            </a:r>
            <a:r>
              <a:rPr lang="en-US" sz="1600" dirty="0"/>
              <a:t>/biography/Ringo-Starr </a:t>
            </a:r>
          </a:p>
          <a:p>
            <a:pPr marL="342900" indent="-342900">
              <a:buFont typeface="+mj-lt"/>
              <a:buAutoNum type="arabicPeriod"/>
            </a:pPr>
            <a:r>
              <a:rPr lang="en-US" sz="1600" dirty="0" err="1"/>
              <a:t>Encyclopædia</a:t>
            </a:r>
            <a:r>
              <a:rPr lang="en-US" sz="1600" dirty="0"/>
              <a:t> Britannica, inc. (n.d.). </a:t>
            </a:r>
            <a:r>
              <a:rPr lang="en-US" sz="1600" i="1" dirty="0"/>
              <a:t>George Harrison</a:t>
            </a:r>
            <a:r>
              <a:rPr lang="en-US" sz="1600" dirty="0"/>
              <a:t>. </a:t>
            </a:r>
            <a:r>
              <a:rPr lang="en-US" sz="1600" dirty="0" err="1"/>
              <a:t>Encyclopædia</a:t>
            </a:r>
            <a:r>
              <a:rPr lang="en-US" sz="1600" dirty="0"/>
              <a:t> Britannica. Retrieved May 11, 2022, from https://</a:t>
            </a:r>
            <a:r>
              <a:rPr lang="en-US" sz="1600" dirty="0" err="1"/>
              <a:t>www.britannica.com</a:t>
            </a:r>
            <a:r>
              <a:rPr lang="en-US" sz="1600" dirty="0"/>
              <a:t>/biography/George-Harrison-British-musician </a:t>
            </a:r>
          </a:p>
          <a:p>
            <a:pPr marL="342900" indent="-342900">
              <a:buFont typeface="+mj-lt"/>
              <a:buAutoNum type="arabicPeriod"/>
            </a:pPr>
            <a:r>
              <a:rPr lang="en-US" sz="1600" dirty="0" err="1"/>
              <a:t>Daveliftongmail</a:t>
            </a:r>
            <a:r>
              <a:rPr lang="en-US" sz="1600" dirty="0"/>
              <a:t>-Com. (2016, February 6). </a:t>
            </a:r>
            <a:r>
              <a:rPr lang="en-US" sz="1600" i="1" dirty="0"/>
              <a:t>The day George Harrison joined John Lennon and Paul McCartney</a:t>
            </a:r>
            <a:r>
              <a:rPr lang="en-US" sz="1600" dirty="0"/>
              <a:t>. Ultimate Classic Rock. Retrieved May 11, 2022, from https://</a:t>
            </a:r>
            <a:r>
              <a:rPr lang="en-US" sz="1600" dirty="0" err="1"/>
              <a:t>ultimateclassicrock.com</a:t>
            </a:r>
            <a:r>
              <a:rPr lang="en-US" sz="1600" dirty="0"/>
              <a:t>/55-years-ago-harrison-joins-quarry-men/ </a:t>
            </a:r>
          </a:p>
          <a:p>
            <a:pPr marL="342900" indent="-342900">
              <a:buFont typeface="+mj-lt"/>
              <a:buAutoNum type="arabicPeriod"/>
            </a:pPr>
            <a:r>
              <a:rPr lang="en-US" sz="1600" i="1" dirty="0"/>
              <a:t>How did the </a:t>
            </a:r>
            <a:r>
              <a:rPr lang="en-US" sz="1600" i="1" dirty="0" err="1"/>
              <a:t>beatles</a:t>
            </a:r>
            <a:r>
              <a:rPr lang="en-US" sz="1600" i="1" dirty="0"/>
              <a:t> get their name?</a:t>
            </a:r>
            <a:r>
              <a:rPr lang="en-US" sz="1600" dirty="0"/>
              <a:t> McCartney Times. (2019, August 5). Retrieved May 11, 2022, from https://</a:t>
            </a:r>
            <a:r>
              <a:rPr lang="en-US" sz="1600" dirty="0" err="1"/>
              <a:t>mccartney.com</a:t>
            </a:r>
            <a:r>
              <a:rPr lang="en-US" sz="1600" dirty="0"/>
              <a:t>/?p=14322 </a:t>
            </a:r>
          </a:p>
          <a:p>
            <a:pPr marL="342900" indent="-342900">
              <a:buFont typeface="+mj-lt"/>
              <a:buAutoNum type="arabicPeriod"/>
            </a:pPr>
            <a:r>
              <a:rPr lang="en-US" sz="1600" i="1" dirty="0"/>
              <a:t>25 most Memorable moments in </a:t>
            </a:r>
            <a:r>
              <a:rPr lang="en-US" sz="1600" i="1" dirty="0" err="1"/>
              <a:t>beatles</a:t>
            </a:r>
            <a:r>
              <a:rPr lang="en-US" sz="1600" i="1" dirty="0"/>
              <a:t> history</a:t>
            </a:r>
            <a:r>
              <a:rPr lang="en-US" sz="1600" dirty="0"/>
              <a:t>. </a:t>
            </a:r>
            <a:r>
              <a:rPr lang="en-US" sz="1600" dirty="0" err="1"/>
              <a:t>Yardbarker</a:t>
            </a:r>
            <a:r>
              <a:rPr lang="en-US" sz="1600" dirty="0"/>
              <a:t>. (2020, March 31). Retrieved May 11, 2022, from https://</a:t>
            </a:r>
            <a:r>
              <a:rPr lang="en-US" sz="1600" dirty="0" err="1"/>
              <a:t>www.yardbarker.com</a:t>
            </a:r>
            <a:r>
              <a:rPr lang="en-US" sz="1600" dirty="0"/>
              <a:t>/entertainment/articles/25_most_memorable_moments_in_beatles_history/s1__24772124#slide_13 </a:t>
            </a:r>
          </a:p>
          <a:p>
            <a:pPr marL="342900" indent="-342900">
              <a:buFont typeface="+mj-lt"/>
              <a:buAutoNum type="arabicPeriod"/>
            </a:pPr>
            <a:r>
              <a:rPr lang="en-US" sz="1600" dirty="0"/>
              <a:t>Wood, S. (2021, November 24). </a:t>
            </a:r>
            <a:r>
              <a:rPr lang="en-US" sz="1600" i="1" dirty="0"/>
              <a:t>Why did the Beatles break up?</a:t>
            </a:r>
            <a:r>
              <a:rPr lang="en-US" sz="1600" dirty="0"/>
              <a:t> </a:t>
            </a:r>
            <a:r>
              <a:rPr lang="en-US" sz="1600" dirty="0" err="1"/>
              <a:t>History.com</a:t>
            </a:r>
            <a:r>
              <a:rPr lang="en-US" sz="1600" dirty="0"/>
              <a:t>. Retrieved May 11, 2022, from https://</a:t>
            </a:r>
            <a:r>
              <a:rPr lang="en-US" sz="1600" dirty="0" err="1"/>
              <a:t>www.history.com</a:t>
            </a:r>
            <a:r>
              <a:rPr lang="en-US" sz="1600" dirty="0"/>
              <a:t>/news/why-did-the-</a:t>
            </a:r>
            <a:r>
              <a:rPr lang="en-US" sz="1600" dirty="0" err="1"/>
              <a:t>beatles</a:t>
            </a:r>
            <a:r>
              <a:rPr lang="en-US" sz="1600" dirty="0"/>
              <a:t>-break-up </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4" name="Title 1">
            <a:extLst>
              <a:ext uri="{FF2B5EF4-FFF2-40B4-BE49-F238E27FC236}">
                <a16:creationId xmlns:a16="http://schemas.microsoft.com/office/drawing/2014/main" id="{232F15BB-6DF9-C945-A2FC-21007F27AD37}"/>
              </a:ext>
            </a:extLst>
          </p:cNvPr>
          <p:cNvSpPr txBox="1">
            <a:spLocks/>
          </p:cNvSpPr>
          <p:nvPr/>
        </p:nvSpPr>
        <p:spPr>
          <a:xfrm>
            <a:off x="427066" y="1331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60007" dist="310007" dir="7680000" sy="30000" kx="1300200" algn="ctr" rotWithShape="0">
                    <a:prstClr val="black">
                      <a:alpha val="32000"/>
                    </a:prstClr>
                  </a:outerShdw>
                </a:effectLst>
                <a:latin typeface="Silom" pitchFamily="2" charset="-34"/>
                <a:ea typeface="Silom" pitchFamily="2" charset="-34"/>
                <a:cs typeface="Silom" pitchFamily="2" charset="-34"/>
              </a:rPr>
              <a:t>Works Cited</a:t>
            </a:r>
            <a:endParaRPr lang="en-US" dirty="0"/>
          </a:p>
        </p:txBody>
      </p:sp>
    </p:spTree>
    <p:extLst>
      <p:ext uri="{BB962C8B-B14F-4D97-AF65-F5344CB8AC3E}">
        <p14:creationId xmlns:p14="http://schemas.microsoft.com/office/powerpoint/2010/main" val="3917518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a:extLst>
              <a:ext uri="{FF2B5EF4-FFF2-40B4-BE49-F238E27FC236}">
                <a16:creationId xmlns:a16="http://schemas.microsoft.com/office/drawing/2014/main" id="{DDA7771D-D49A-5D45-ABD6-60A7A8D71E72}"/>
              </a:ext>
            </a:extLst>
          </p:cNvPr>
          <p:cNvSpPr/>
          <p:nvPr/>
        </p:nvSpPr>
        <p:spPr>
          <a:xfrm>
            <a:off x="243983" y="372522"/>
            <a:ext cx="3390468" cy="12043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E7EB554-0AD4-C04E-834D-B27EEF2EFFE0}"/>
              </a:ext>
            </a:extLst>
          </p:cNvPr>
          <p:cNvSpPr/>
          <p:nvPr/>
        </p:nvSpPr>
        <p:spPr>
          <a:xfrm rot="5400000">
            <a:off x="6035827" y="-4146985"/>
            <a:ext cx="63095" cy="122492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7093527-AA36-6148-BAC7-62854D3775C2}"/>
              </a:ext>
            </a:extLst>
          </p:cNvPr>
          <p:cNvSpPr>
            <a:spLocks noGrp="1"/>
          </p:cNvSpPr>
          <p:nvPr>
            <p:ph type="title"/>
          </p:nvPr>
        </p:nvSpPr>
        <p:spPr>
          <a:xfrm>
            <a:off x="243983" y="311921"/>
            <a:ext cx="3127770" cy="1325563"/>
          </a:xfrm>
          <a:ln>
            <a:noFill/>
          </a:ln>
        </p:spPr>
        <p:txBody>
          <a:bodyPr>
            <a:normAutofit/>
          </a:bodyPr>
          <a:lstStyle/>
          <a:p>
            <a:r>
              <a:rPr lang="en-US" sz="60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E</a:t>
            </a:r>
            <a:r>
              <a:rPr lang="en-US" sz="40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arly Life </a:t>
            </a:r>
            <a:endParaRPr lang="en-US" sz="4000" dirty="0">
              <a:solidFill>
                <a:schemeClr val="bg1"/>
              </a:solidFill>
              <a:effectLst>
                <a:outerShdw blurRad="50800" dist="38100" algn="l" rotWithShape="0">
                  <a:prstClr val="black">
                    <a:alpha val="40000"/>
                  </a:prstClr>
                </a:outerShdw>
              </a:effectLst>
            </a:endParaRPr>
          </a:p>
        </p:txBody>
      </p:sp>
      <p:pic>
        <p:nvPicPr>
          <p:cNvPr id="10" name="Picture 9">
            <a:hlinkClick r:id="rId2" action="ppaction://hlinksldjump"/>
            <a:extLst>
              <a:ext uri="{FF2B5EF4-FFF2-40B4-BE49-F238E27FC236}">
                <a16:creationId xmlns:a16="http://schemas.microsoft.com/office/drawing/2014/main" id="{32D3E9D8-0BB5-BB4D-90CF-2AB1BE9281CB}"/>
              </a:ext>
            </a:extLst>
          </p:cNvPr>
          <p:cNvPicPr>
            <a:picLocks noChangeAspect="1"/>
          </p:cNvPicPr>
          <p:nvPr/>
        </p:nvPicPr>
        <p:blipFill>
          <a:blip r:embed="rId3"/>
          <a:stretch>
            <a:fillRect/>
          </a:stretch>
        </p:blipFill>
        <p:spPr>
          <a:xfrm>
            <a:off x="4100360" y="341458"/>
            <a:ext cx="1320350" cy="1470017"/>
          </a:xfrm>
          <a:prstGeom prst="rect">
            <a:avLst/>
          </a:prstGeom>
          <a:ln>
            <a:solidFill>
              <a:schemeClr val="tx1"/>
            </a:solidFill>
          </a:ln>
        </p:spPr>
      </p:pic>
      <p:pic>
        <p:nvPicPr>
          <p:cNvPr id="11" name="Picture 10">
            <a:hlinkClick r:id="rId4" action="ppaction://hlinksldjump"/>
            <a:extLst>
              <a:ext uri="{FF2B5EF4-FFF2-40B4-BE49-F238E27FC236}">
                <a16:creationId xmlns:a16="http://schemas.microsoft.com/office/drawing/2014/main" id="{FEF159B2-8B3E-FE4E-A2D3-BD36380B3FAC}"/>
              </a:ext>
            </a:extLst>
          </p:cNvPr>
          <p:cNvPicPr>
            <a:picLocks noChangeAspect="1"/>
          </p:cNvPicPr>
          <p:nvPr/>
        </p:nvPicPr>
        <p:blipFill>
          <a:blip r:embed="rId5"/>
          <a:stretch>
            <a:fillRect/>
          </a:stretch>
        </p:blipFill>
        <p:spPr>
          <a:xfrm>
            <a:off x="6570946" y="215052"/>
            <a:ext cx="711277" cy="1675885"/>
          </a:xfrm>
          <a:prstGeom prst="rect">
            <a:avLst/>
          </a:prstGeom>
          <a:ln>
            <a:solidFill>
              <a:schemeClr val="tx1"/>
            </a:solidFill>
          </a:ln>
        </p:spPr>
      </p:pic>
      <p:pic>
        <p:nvPicPr>
          <p:cNvPr id="12" name="Picture 11">
            <a:hlinkClick r:id="rId6" action="ppaction://hlinksldjump"/>
            <a:extLst>
              <a:ext uri="{FF2B5EF4-FFF2-40B4-BE49-F238E27FC236}">
                <a16:creationId xmlns:a16="http://schemas.microsoft.com/office/drawing/2014/main" id="{51580ED2-A2B2-DC44-8192-BBC42B5500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491" b="96299" l="10000" r="90000">
                        <a14:foregroundMark x1="45067" y1="10885" x2="45067" y2="10885"/>
                        <a14:foregroundMark x1="48400" y1="8491" x2="48400" y2="8491"/>
                        <a14:foregroundMark x1="39867" y1="92525" x2="39867" y2="92525"/>
                        <a14:foregroundMark x1="74400" y1="87373" x2="64800" y2="87228"/>
                        <a14:foregroundMark x1="48667" y1="95501" x2="53600" y2="96299"/>
                        <a14:foregroundMark x1="44533" y1="14151" x2="44533" y2="14151"/>
                        <a14:backgroundMark x1="31467" y1="35849" x2="31467" y2="35849"/>
                        <a14:backgroundMark x1="30667" y1="37663" x2="30667" y2="37663"/>
                      </a14:backgroundRemoval>
                    </a14:imgEffect>
                  </a14:imgLayer>
                </a14:imgProps>
              </a:ext>
            </a:extLst>
          </a:blip>
          <a:stretch>
            <a:fillRect/>
          </a:stretch>
        </p:blipFill>
        <p:spPr>
          <a:xfrm>
            <a:off x="8387794" y="70156"/>
            <a:ext cx="991694" cy="1822074"/>
          </a:xfrm>
          <a:prstGeom prst="rect">
            <a:avLst/>
          </a:prstGeom>
          <a:ln>
            <a:solidFill>
              <a:schemeClr val="tx1"/>
            </a:solidFill>
          </a:ln>
        </p:spPr>
      </p:pic>
      <p:pic>
        <p:nvPicPr>
          <p:cNvPr id="13" name="Picture 12">
            <a:hlinkClick r:id="rId9" action="ppaction://hlinksldjump"/>
            <a:extLst>
              <a:ext uri="{FF2B5EF4-FFF2-40B4-BE49-F238E27FC236}">
                <a16:creationId xmlns:a16="http://schemas.microsoft.com/office/drawing/2014/main" id="{7496E0C0-E80F-2A4B-847F-D78D1AA868ED}"/>
              </a:ext>
            </a:extLst>
          </p:cNvPr>
          <p:cNvPicPr>
            <a:picLocks noChangeAspect="1"/>
          </p:cNvPicPr>
          <p:nvPr/>
        </p:nvPicPr>
        <p:blipFill>
          <a:blip r:embed="rId10"/>
          <a:stretch>
            <a:fillRect/>
          </a:stretch>
        </p:blipFill>
        <p:spPr>
          <a:xfrm>
            <a:off x="10564592" y="79204"/>
            <a:ext cx="811393" cy="1822074"/>
          </a:xfrm>
          <a:prstGeom prst="rect">
            <a:avLst/>
          </a:prstGeom>
          <a:ln>
            <a:solidFill>
              <a:schemeClr val="tx1"/>
            </a:solidFill>
          </a:ln>
        </p:spPr>
      </p:pic>
      <p:sp>
        <p:nvSpPr>
          <p:cNvPr id="14" name="Pentagon 13">
            <a:hlinkClick r:id="rId11" action="ppaction://hlinksldjump"/>
            <a:extLst>
              <a:ext uri="{FF2B5EF4-FFF2-40B4-BE49-F238E27FC236}">
                <a16:creationId xmlns:a16="http://schemas.microsoft.com/office/drawing/2014/main" id="{1EFE6AC6-0862-624E-B090-1212DEAB84C0}"/>
              </a:ext>
            </a:extLst>
          </p:cNvPr>
          <p:cNvSpPr/>
          <p:nvPr/>
        </p:nvSpPr>
        <p:spPr>
          <a:xfrm>
            <a:off x="243982" y="2143803"/>
            <a:ext cx="5852018" cy="12043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hlinkClick r:id="rId11" action="ppaction://hlinksldjump"/>
            <a:extLst>
              <a:ext uri="{FF2B5EF4-FFF2-40B4-BE49-F238E27FC236}">
                <a16:creationId xmlns:a16="http://schemas.microsoft.com/office/drawing/2014/main" id="{A19BEEB5-4E88-0F4E-B44C-2B650D045566}"/>
              </a:ext>
            </a:extLst>
          </p:cNvPr>
          <p:cNvSpPr txBox="1">
            <a:spLocks/>
          </p:cNvSpPr>
          <p:nvPr/>
        </p:nvSpPr>
        <p:spPr>
          <a:xfrm>
            <a:off x="1424600" y="2070066"/>
            <a:ext cx="3043227"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B</a:t>
            </a:r>
            <a:r>
              <a:rPr lang="en-US" sz="36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eginning</a:t>
            </a:r>
            <a:endParaRPr lang="en-US" sz="3600" dirty="0">
              <a:solidFill>
                <a:schemeClr val="bg1"/>
              </a:solidFill>
              <a:effectLst>
                <a:outerShdw blurRad="50800" dist="38100" algn="l" rotWithShape="0">
                  <a:prstClr val="black">
                    <a:alpha val="40000"/>
                  </a:prstClr>
                </a:outerShdw>
              </a:effectLst>
            </a:endParaRPr>
          </a:p>
        </p:txBody>
      </p:sp>
      <p:sp>
        <p:nvSpPr>
          <p:cNvPr id="16" name="Rectangle 15">
            <a:extLst>
              <a:ext uri="{FF2B5EF4-FFF2-40B4-BE49-F238E27FC236}">
                <a16:creationId xmlns:a16="http://schemas.microsoft.com/office/drawing/2014/main" id="{0E7AB8A7-F86B-D240-9535-7EB80FFE6C4F}"/>
              </a:ext>
            </a:extLst>
          </p:cNvPr>
          <p:cNvSpPr/>
          <p:nvPr/>
        </p:nvSpPr>
        <p:spPr>
          <a:xfrm rot="5400000">
            <a:off x="6035826" y="-2596743"/>
            <a:ext cx="63095" cy="122492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6">
            <a:hlinkClick r:id="rId12" action="ppaction://hlinksldjump"/>
            <a:extLst>
              <a:ext uri="{FF2B5EF4-FFF2-40B4-BE49-F238E27FC236}">
                <a16:creationId xmlns:a16="http://schemas.microsoft.com/office/drawing/2014/main" id="{4196045B-87F2-8F45-B226-50963F5ECB7C}"/>
              </a:ext>
            </a:extLst>
          </p:cNvPr>
          <p:cNvSpPr/>
          <p:nvPr/>
        </p:nvSpPr>
        <p:spPr>
          <a:xfrm>
            <a:off x="243983" y="5412832"/>
            <a:ext cx="10694093" cy="12043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hlinkClick r:id="rId12" action="ppaction://hlinksldjump"/>
            <a:extLst>
              <a:ext uri="{FF2B5EF4-FFF2-40B4-BE49-F238E27FC236}">
                <a16:creationId xmlns:a16="http://schemas.microsoft.com/office/drawing/2014/main" id="{454BADB0-E0C3-0943-B2E4-A778A0E1E2C5}"/>
              </a:ext>
            </a:extLst>
          </p:cNvPr>
          <p:cNvSpPr txBox="1">
            <a:spLocks/>
          </p:cNvSpPr>
          <p:nvPr/>
        </p:nvSpPr>
        <p:spPr>
          <a:xfrm>
            <a:off x="7740089" y="5373238"/>
            <a:ext cx="3139073"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B</a:t>
            </a:r>
            <a:r>
              <a:rPr lang="en-US" sz="36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reakup</a:t>
            </a:r>
            <a:endParaRPr lang="en-US" sz="3600" dirty="0">
              <a:solidFill>
                <a:schemeClr val="bg1"/>
              </a:solidFill>
              <a:effectLst>
                <a:outerShdw blurRad="50800" dist="38100" algn="l" rotWithShape="0">
                  <a:prstClr val="black">
                    <a:alpha val="40000"/>
                  </a:prstClr>
                </a:outerShdw>
              </a:effectLst>
            </a:endParaRPr>
          </a:p>
        </p:txBody>
      </p:sp>
      <p:pic>
        <p:nvPicPr>
          <p:cNvPr id="19" name="Picture 18">
            <a:hlinkClick r:id="rId11" action="ppaction://hlinksldjump"/>
            <a:extLst>
              <a:ext uri="{FF2B5EF4-FFF2-40B4-BE49-F238E27FC236}">
                <a16:creationId xmlns:a16="http://schemas.microsoft.com/office/drawing/2014/main" id="{819B5FB4-EDFF-9E4E-9740-70D4DC211EC7}"/>
              </a:ext>
            </a:extLst>
          </p:cNvPr>
          <p:cNvPicPr>
            <a:picLocks noChangeAspect="1"/>
          </p:cNvPicPr>
          <p:nvPr/>
        </p:nvPicPr>
        <p:blipFill>
          <a:blip r:embed="rId13"/>
          <a:stretch>
            <a:fillRect/>
          </a:stretch>
        </p:blipFill>
        <p:spPr>
          <a:xfrm>
            <a:off x="6498096" y="2091812"/>
            <a:ext cx="1806475" cy="1203113"/>
          </a:xfrm>
          <a:prstGeom prst="rect">
            <a:avLst/>
          </a:prstGeom>
        </p:spPr>
      </p:pic>
      <p:sp>
        <p:nvSpPr>
          <p:cNvPr id="20" name="Rectangle 19">
            <a:extLst>
              <a:ext uri="{FF2B5EF4-FFF2-40B4-BE49-F238E27FC236}">
                <a16:creationId xmlns:a16="http://schemas.microsoft.com/office/drawing/2014/main" id="{C515F39E-2278-8948-97A2-F9A7B775E6CF}"/>
              </a:ext>
            </a:extLst>
          </p:cNvPr>
          <p:cNvSpPr/>
          <p:nvPr/>
        </p:nvSpPr>
        <p:spPr>
          <a:xfrm rot="5400000">
            <a:off x="6064452" y="-872560"/>
            <a:ext cx="63095" cy="122492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20">
            <a:hlinkClick r:id="rId14" action="ppaction://hlinksldjump"/>
            <a:extLst>
              <a:ext uri="{FF2B5EF4-FFF2-40B4-BE49-F238E27FC236}">
                <a16:creationId xmlns:a16="http://schemas.microsoft.com/office/drawing/2014/main" id="{C80CB5FC-9E5B-6E45-AE59-C86355DEFD0E}"/>
              </a:ext>
            </a:extLst>
          </p:cNvPr>
          <p:cNvSpPr/>
          <p:nvPr/>
        </p:nvSpPr>
        <p:spPr>
          <a:xfrm>
            <a:off x="242368" y="3822342"/>
            <a:ext cx="8729645" cy="120436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hlinkClick r:id="rId12" action="ppaction://hlinksldjump"/>
            <a:extLst>
              <a:ext uri="{FF2B5EF4-FFF2-40B4-BE49-F238E27FC236}">
                <a16:creationId xmlns:a16="http://schemas.microsoft.com/office/drawing/2014/main" id="{D73A2EFB-6BDC-4F49-98DD-9B4E94777E33}"/>
              </a:ext>
            </a:extLst>
          </p:cNvPr>
          <p:cNvPicPr>
            <a:picLocks noChangeAspect="1"/>
          </p:cNvPicPr>
          <p:nvPr/>
        </p:nvPicPr>
        <p:blipFill>
          <a:blip r:embed="rId15"/>
          <a:stretch>
            <a:fillRect/>
          </a:stretch>
        </p:blipFill>
        <p:spPr>
          <a:xfrm>
            <a:off x="11100121" y="5477426"/>
            <a:ext cx="952979" cy="1244708"/>
          </a:xfrm>
          <a:prstGeom prst="rect">
            <a:avLst/>
          </a:prstGeom>
        </p:spPr>
      </p:pic>
      <p:pic>
        <p:nvPicPr>
          <p:cNvPr id="23" name="Picture 22">
            <a:hlinkClick r:id="rId14" action="ppaction://hlinksldjump"/>
            <a:extLst>
              <a:ext uri="{FF2B5EF4-FFF2-40B4-BE49-F238E27FC236}">
                <a16:creationId xmlns:a16="http://schemas.microsoft.com/office/drawing/2014/main" id="{020B92D3-12FE-C64F-94EE-1E123C64D090}"/>
              </a:ext>
            </a:extLst>
          </p:cNvPr>
          <p:cNvPicPr>
            <a:picLocks noChangeAspect="1"/>
          </p:cNvPicPr>
          <p:nvPr/>
        </p:nvPicPr>
        <p:blipFill>
          <a:blip r:embed="rId16"/>
          <a:stretch>
            <a:fillRect/>
          </a:stretch>
        </p:blipFill>
        <p:spPr>
          <a:xfrm>
            <a:off x="9131385" y="3689447"/>
            <a:ext cx="1444782" cy="1444782"/>
          </a:xfrm>
          <a:prstGeom prst="rect">
            <a:avLst/>
          </a:prstGeom>
        </p:spPr>
      </p:pic>
      <p:sp>
        <p:nvSpPr>
          <p:cNvPr id="24" name="Title 1">
            <a:hlinkClick r:id="rId14" action="ppaction://hlinksldjump"/>
            <a:extLst>
              <a:ext uri="{FF2B5EF4-FFF2-40B4-BE49-F238E27FC236}">
                <a16:creationId xmlns:a16="http://schemas.microsoft.com/office/drawing/2014/main" id="{84B48BB2-58A6-2E48-B474-1292C6DD52B4}"/>
              </a:ext>
            </a:extLst>
          </p:cNvPr>
          <p:cNvSpPr txBox="1">
            <a:spLocks/>
          </p:cNvSpPr>
          <p:nvPr/>
        </p:nvSpPr>
        <p:spPr>
          <a:xfrm>
            <a:off x="2025571" y="3736046"/>
            <a:ext cx="6518972"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M</a:t>
            </a:r>
            <a:r>
              <a:rPr lang="en-US" sz="38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emorable</a:t>
            </a:r>
            <a:r>
              <a:rPr lang="en-US" sz="60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 </a:t>
            </a:r>
            <a:r>
              <a:rPr lang="en-US" sz="36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 </a:t>
            </a:r>
            <a:r>
              <a:rPr lang="en-US" sz="65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M</a:t>
            </a:r>
            <a:r>
              <a:rPr lang="en-US" sz="3600" dirty="0">
                <a:solidFill>
                  <a:schemeClr val="bg1"/>
                </a:solidFill>
                <a:effectLst>
                  <a:outerShdw blurRad="50800" dist="38100" algn="l" rotWithShape="0">
                    <a:prstClr val="black">
                      <a:alpha val="40000"/>
                    </a:prstClr>
                  </a:outerShdw>
                </a:effectLst>
                <a:latin typeface="Silom" pitchFamily="2" charset="-34"/>
                <a:ea typeface="Silom" pitchFamily="2" charset="-34"/>
                <a:cs typeface="Silom" pitchFamily="2" charset="-34"/>
              </a:rPr>
              <a:t>oments</a:t>
            </a:r>
            <a:endParaRPr lang="en-US" sz="3600" dirty="0">
              <a:solidFill>
                <a:schemeClr val="bg1"/>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94353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99A131-9FEF-814D-9765-6709461DB7FC}"/>
              </a:ext>
            </a:extLst>
          </p:cNvPr>
          <p:cNvSpPr>
            <a:spLocks noGrp="1"/>
          </p:cNvSpPr>
          <p:nvPr>
            <p:ph type="title"/>
          </p:nvPr>
        </p:nvSpPr>
        <p:spPr>
          <a:xfrm>
            <a:off x="6702020" y="-931240"/>
            <a:ext cx="4802249" cy="2412882"/>
          </a:xfrm>
        </p:spPr>
        <p:txBody>
          <a:bodyPr vert="horz" lIns="91440" tIns="45720" rIns="91440" bIns="45720" rtlCol="0" anchor="b">
            <a:normAutofit/>
          </a:bodyPr>
          <a:lstStyle/>
          <a:p>
            <a:r>
              <a:rPr lang="en-US" sz="4000" kern="1200" dirty="0">
                <a:solidFill>
                  <a:schemeClr val="tx1"/>
                </a:solidFill>
                <a:effectLst>
                  <a:outerShdw blurRad="60007" dist="310007" dir="7680000" sy="30000" kx="1300200" algn="ctr" rotWithShape="0">
                    <a:prstClr val="black">
                      <a:alpha val="32000"/>
                    </a:prstClr>
                  </a:outerShdw>
                </a:effectLst>
                <a:latin typeface="Silom" pitchFamily="2" charset="-34"/>
                <a:ea typeface="Silom" pitchFamily="2" charset="-34"/>
                <a:cs typeface="Silom" pitchFamily="2" charset="-34"/>
              </a:rPr>
              <a:t>John Lennon</a:t>
            </a:r>
            <a:endParaRPr lang="en-US" sz="4000" kern="1200" dirty="0">
              <a:solidFill>
                <a:schemeClr val="tx1"/>
              </a:solidFill>
              <a:latin typeface="Silom" pitchFamily="2" charset="-34"/>
              <a:ea typeface="Silom" pitchFamily="2" charset="-34"/>
              <a:cs typeface="Silom" pitchFamily="2" charset="-34"/>
            </a:endParaRPr>
          </a:p>
        </p:txBody>
      </p:sp>
      <p:pic>
        <p:nvPicPr>
          <p:cNvPr id="17" name="Picture 16">
            <a:extLst>
              <a:ext uri="{FF2B5EF4-FFF2-40B4-BE49-F238E27FC236}">
                <a16:creationId xmlns:a16="http://schemas.microsoft.com/office/drawing/2014/main" id="{7F70585B-4C50-9243-B6F3-1B09AC457E9D}"/>
              </a:ext>
            </a:extLst>
          </p:cNvPr>
          <p:cNvPicPr>
            <a:picLocks noChangeAspect="1"/>
          </p:cNvPicPr>
          <p:nvPr/>
        </p:nvPicPr>
        <p:blipFill rotWithShape="1">
          <a:blip r:embed="rId2"/>
          <a:srcRect r="-4" b="11537"/>
          <a:stretch/>
        </p:blipFill>
        <p:spPr>
          <a:xfrm>
            <a:off x="-1" y="10"/>
            <a:ext cx="3003123" cy="3892380"/>
          </a:xfrm>
          <a:prstGeom prst="rect">
            <a:avLst/>
          </a:prstGeom>
        </p:spPr>
      </p:pic>
      <p:pic>
        <p:nvPicPr>
          <p:cNvPr id="16" name="Picture 15">
            <a:extLst>
              <a:ext uri="{FF2B5EF4-FFF2-40B4-BE49-F238E27FC236}">
                <a16:creationId xmlns:a16="http://schemas.microsoft.com/office/drawing/2014/main" id="{CC780C01-A41B-3949-B813-091665F48065}"/>
              </a:ext>
            </a:extLst>
          </p:cNvPr>
          <p:cNvPicPr>
            <a:picLocks noChangeAspect="1"/>
          </p:cNvPicPr>
          <p:nvPr/>
        </p:nvPicPr>
        <p:blipFill rotWithShape="1">
          <a:blip r:embed="rId3"/>
          <a:srcRect l="9805" r="9803" b="-3"/>
          <a:stretch/>
        </p:blipFill>
        <p:spPr>
          <a:xfrm>
            <a:off x="3180257" y="10"/>
            <a:ext cx="3016307" cy="2785935"/>
          </a:xfrm>
          <a:prstGeom prst="rect">
            <a:avLst/>
          </a:prstGeom>
        </p:spPr>
      </p:pic>
      <p:pic>
        <p:nvPicPr>
          <p:cNvPr id="5" name="Picture 4">
            <a:extLst>
              <a:ext uri="{FF2B5EF4-FFF2-40B4-BE49-F238E27FC236}">
                <a16:creationId xmlns:a16="http://schemas.microsoft.com/office/drawing/2014/main" id="{19D0BA38-333C-E245-B5B2-9C77AEE8505F}"/>
              </a:ext>
            </a:extLst>
          </p:cNvPr>
          <p:cNvPicPr>
            <a:picLocks noChangeAspect="1"/>
          </p:cNvPicPr>
          <p:nvPr/>
        </p:nvPicPr>
        <p:blipFill rotWithShape="1">
          <a:blip r:embed="rId4"/>
          <a:srcRect t="10620" r="4" b="21624"/>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1F17C374-363D-F24D-99A4-1686C6C10387}"/>
              </a:ext>
            </a:extLst>
          </p:cNvPr>
          <p:cNvPicPr>
            <a:picLocks noChangeAspect="1"/>
          </p:cNvPicPr>
          <p:nvPr/>
        </p:nvPicPr>
        <p:blipFill rotWithShape="1">
          <a:blip r:embed="rId5"/>
          <a:srcRect l="6116" r="35109"/>
          <a:stretch/>
        </p:blipFill>
        <p:spPr>
          <a:xfrm>
            <a:off x="3180257" y="2957665"/>
            <a:ext cx="3016307" cy="3900335"/>
          </a:xfrm>
          <a:prstGeom prst="rect">
            <a:avLst/>
          </a:prstGeom>
        </p:spPr>
      </p:pic>
      <p:sp>
        <p:nvSpPr>
          <p:cNvPr id="3" name="TextBox 2">
            <a:extLst>
              <a:ext uri="{FF2B5EF4-FFF2-40B4-BE49-F238E27FC236}">
                <a16:creationId xmlns:a16="http://schemas.microsoft.com/office/drawing/2014/main" id="{E6DFDE2F-993A-E140-B87D-785820B34B72}"/>
              </a:ext>
            </a:extLst>
          </p:cNvPr>
          <p:cNvSpPr txBox="1"/>
          <p:nvPr/>
        </p:nvSpPr>
        <p:spPr>
          <a:xfrm>
            <a:off x="6702019" y="1627487"/>
            <a:ext cx="4802249" cy="4437647"/>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000" dirty="0"/>
              <a:t>Born: October 9, 1940, in Liverpool, England</a:t>
            </a:r>
          </a:p>
          <a:p>
            <a:pPr marL="285750" indent="-228600">
              <a:lnSpc>
                <a:spcPct val="90000"/>
              </a:lnSpc>
              <a:spcAft>
                <a:spcPts val="600"/>
              </a:spcAft>
              <a:buFont typeface="Arial" panose="020B0604020202020204" pitchFamily="34" charset="0"/>
              <a:buChar char="•"/>
            </a:pPr>
            <a:r>
              <a:rPr lang="en-US" sz="2000" dirty="0"/>
              <a:t>He was raised by his Aunt Mimi after his parents separated and his father left completely </a:t>
            </a:r>
          </a:p>
          <a:p>
            <a:pPr marL="285750" indent="-228600">
              <a:lnSpc>
                <a:spcPct val="90000"/>
              </a:lnSpc>
              <a:spcAft>
                <a:spcPts val="600"/>
              </a:spcAft>
              <a:buFont typeface="Arial" panose="020B0604020202020204" pitchFamily="34" charset="0"/>
              <a:buChar char="•"/>
            </a:pPr>
            <a:r>
              <a:rPr lang="en-US" sz="2000" dirty="0"/>
              <a:t>He remained close to his mother who taught him how to play the banjo and the piano as well as bought him his first guitar</a:t>
            </a:r>
          </a:p>
          <a:p>
            <a:pPr marL="285750" indent="-228600">
              <a:lnSpc>
                <a:spcPct val="90000"/>
              </a:lnSpc>
              <a:spcAft>
                <a:spcPts val="600"/>
              </a:spcAft>
              <a:buFont typeface="Arial" panose="020B0604020202020204" pitchFamily="34" charset="0"/>
              <a:buChar char="•"/>
            </a:pPr>
            <a:r>
              <a:rPr lang="en-US" sz="2000" dirty="0"/>
              <a:t>In July of 1958, his mother was hit by a car and was killed </a:t>
            </a:r>
          </a:p>
          <a:p>
            <a:pPr marL="285750" indent="-228600">
              <a:lnSpc>
                <a:spcPct val="90000"/>
              </a:lnSpc>
              <a:spcAft>
                <a:spcPts val="600"/>
              </a:spcAft>
              <a:buFont typeface="Arial" panose="020B0604020202020204" pitchFamily="34" charset="0"/>
              <a:buChar char="•"/>
            </a:pPr>
            <a:r>
              <a:rPr lang="en-US" sz="2000" dirty="0"/>
              <a:t>As a child he got into trouble and did not do well in school</a:t>
            </a:r>
          </a:p>
          <a:p>
            <a:pPr marL="285750" indent="-228600">
              <a:lnSpc>
                <a:spcPct val="90000"/>
              </a:lnSpc>
              <a:spcAft>
                <a:spcPts val="600"/>
              </a:spcAft>
              <a:buFont typeface="Arial" panose="020B0604020202020204" pitchFamily="34" charset="0"/>
              <a:buChar char="•"/>
            </a:pPr>
            <a:r>
              <a:rPr lang="en-US" sz="2000" dirty="0"/>
              <a:t>He enjoyed art and would draw grotesque figures and cripples</a:t>
            </a:r>
          </a:p>
          <a:p>
            <a:pPr marL="285750" indent="-228600">
              <a:lnSpc>
                <a:spcPct val="90000"/>
              </a:lnSpc>
              <a:spcAft>
                <a:spcPts val="600"/>
              </a:spcAft>
              <a:buFont typeface="Arial" panose="020B0604020202020204" pitchFamily="34" charset="0"/>
              <a:buChar char="•"/>
            </a:pPr>
            <a:endParaRPr lang="en-US" dirty="0"/>
          </a:p>
        </p:txBody>
      </p:sp>
      <p:pic>
        <p:nvPicPr>
          <p:cNvPr id="6" name="Picture 5">
            <a:hlinkClick r:id="rId6" action="ppaction://hlinksldjump"/>
            <a:extLst>
              <a:ext uri="{FF2B5EF4-FFF2-40B4-BE49-F238E27FC236}">
                <a16:creationId xmlns:a16="http://schemas.microsoft.com/office/drawing/2014/main" id="{55116E22-FCB4-F947-8BF3-210098AD9B84}"/>
              </a:ext>
            </a:extLst>
          </p:cNvPr>
          <p:cNvPicPr>
            <a:picLocks noChangeAspect="1"/>
          </p:cNvPicPr>
          <p:nvPr/>
        </p:nvPicPr>
        <p:blipFill>
          <a:blip r:embed="rId7"/>
          <a:stretch>
            <a:fillRect/>
          </a:stretch>
        </p:blipFill>
        <p:spPr>
          <a:xfrm>
            <a:off x="10578682" y="5767405"/>
            <a:ext cx="1205424" cy="904764"/>
          </a:xfrm>
          <a:prstGeom prst="rect">
            <a:avLst/>
          </a:prstGeom>
          <a:ln>
            <a:solidFill>
              <a:schemeClr val="tx1"/>
            </a:solidFill>
          </a:ln>
        </p:spPr>
      </p:pic>
      <p:sp>
        <p:nvSpPr>
          <p:cNvPr id="18" name="Rectangle 17">
            <a:extLst>
              <a:ext uri="{FF2B5EF4-FFF2-40B4-BE49-F238E27FC236}">
                <a16:creationId xmlns:a16="http://schemas.microsoft.com/office/drawing/2014/main" id="{4C8F7812-6BA9-EE4A-AA33-6B4966451ECC}"/>
              </a:ext>
            </a:extLst>
          </p:cNvPr>
          <p:cNvSpPr/>
          <p:nvPr/>
        </p:nvSpPr>
        <p:spPr>
          <a:xfrm>
            <a:off x="5567423" y="3287210"/>
            <a:ext cx="254643" cy="231494"/>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471630DF-A154-0C44-BE22-9784C914B528}"/>
              </a:ext>
            </a:extLst>
          </p:cNvPr>
          <p:cNvSpPr/>
          <p:nvPr/>
        </p:nvSpPr>
        <p:spPr>
          <a:xfrm>
            <a:off x="5457464" y="3055715"/>
            <a:ext cx="520860" cy="2314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6" action="ppaction://hlinksldjump"/>
            <a:extLst>
              <a:ext uri="{FF2B5EF4-FFF2-40B4-BE49-F238E27FC236}">
                <a16:creationId xmlns:a16="http://schemas.microsoft.com/office/drawing/2014/main" id="{18D711FD-D0E8-5D4C-B62A-71BB8B071CCF}"/>
              </a:ext>
            </a:extLst>
          </p:cNvPr>
          <p:cNvPicPr>
            <a:picLocks noChangeAspect="1"/>
          </p:cNvPicPr>
          <p:nvPr/>
        </p:nvPicPr>
        <p:blipFill>
          <a:blip r:embed="rId8"/>
          <a:stretch>
            <a:fillRect/>
          </a:stretch>
        </p:blipFill>
        <p:spPr>
          <a:xfrm>
            <a:off x="11487831" y="5777075"/>
            <a:ext cx="277953" cy="288060"/>
          </a:xfrm>
          <a:prstGeom prst="rect">
            <a:avLst/>
          </a:prstGeom>
        </p:spPr>
      </p:pic>
    </p:spTree>
    <p:extLst>
      <p:ext uri="{BB962C8B-B14F-4D97-AF65-F5344CB8AC3E}">
        <p14:creationId xmlns:p14="http://schemas.microsoft.com/office/powerpoint/2010/main" val="4032152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2E74A-2F73-4D46-8398-3F1DBE476EBB}"/>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4000" kern="1200" dirty="0">
                <a:solidFill>
                  <a:schemeClr val="tx1"/>
                </a:solidFill>
                <a:effectLst>
                  <a:outerShdw blurRad="60007" dist="310007" dir="7680000" sy="30000" kx="1300200" algn="ctr" rotWithShape="0">
                    <a:prstClr val="black">
                      <a:alpha val="32000"/>
                    </a:prstClr>
                  </a:outerShdw>
                </a:effectLst>
                <a:latin typeface="Silom" pitchFamily="2" charset="-34"/>
                <a:ea typeface="Silom" pitchFamily="2" charset="-34"/>
                <a:cs typeface="Silom" pitchFamily="2" charset="-34"/>
              </a:rPr>
              <a:t>Paul McCartney</a:t>
            </a:r>
            <a:endParaRPr lang="en-US" sz="4000" kern="1200" dirty="0">
              <a:solidFill>
                <a:schemeClr val="tx1"/>
              </a:solidFill>
              <a:latin typeface="Silom" pitchFamily="2" charset="-34"/>
              <a:ea typeface="Silom" pitchFamily="2" charset="-34"/>
              <a:cs typeface="Silom" pitchFamily="2" charset="-34"/>
            </a:endParaRPr>
          </a:p>
        </p:txBody>
      </p:sp>
      <p:pic>
        <p:nvPicPr>
          <p:cNvPr id="5" name="Picture 4" descr="A person with her arms crossed&#10;&#10;Description automatically generated with low confidence">
            <a:extLst>
              <a:ext uri="{FF2B5EF4-FFF2-40B4-BE49-F238E27FC236}">
                <a16:creationId xmlns:a16="http://schemas.microsoft.com/office/drawing/2014/main" id="{CD721847-1E25-9543-B8A3-8AE3F85C1D20}"/>
              </a:ext>
            </a:extLst>
          </p:cNvPr>
          <p:cNvPicPr>
            <a:picLocks noChangeAspect="1"/>
          </p:cNvPicPr>
          <p:nvPr/>
        </p:nvPicPr>
        <p:blipFill rotWithShape="1">
          <a:blip r:embed="rId2"/>
          <a:srcRect r="3" b="20568"/>
          <a:stretch/>
        </p:blipFill>
        <p:spPr>
          <a:xfrm>
            <a:off x="-4642" y="10"/>
            <a:ext cx="3006061" cy="3339639"/>
          </a:xfrm>
          <a:prstGeom prst="rect">
            <a:avLst/>
          </a:prstGeom>
        </p:spPr>
      </p:pic>
      <p:pic>
        <p:nvPicPr>
          <p:cNvPr id="9" name="Picture 8">
            <a:extLst>
              <a:ext uri="{FF2B5EF4-FFF2-40B4-BE49-F238E27FC236}">
                <a16:creationId xmlns:a16="http://schemas.microsoft.com/office/drawing/2014/main" id="{AE53EC5A-EF50-4841-BCC1-146A5E9DB313}"/>
              </a:ext>
            </a:extLst>
          </p:cNvPr>
          <p:cNvPicPr>
            <a:picLocks noChangeAspect="1"/>
          </p:cNvPicPr>
          <p:nvPr/>
        </p:nvPicPr>
        <p:blipFill rotWithShape="1">
          <a:blip r:embed="rId3"/>
          <a:srcRect r="-4" b="5092"/>
          <a:stretch/>
        </p:blipFill>
        <p:spPr>
          <a:xfrm>
            <a:off x="3198068" y="10"/>
            <a:ext cx="2991088" cy="3339639"/>
          </a:xfrm>
          <a:prstGeom prst="rect">
            <a:avLst/>
          </a:prstGeom>
        </p:spPr>
      </p:pic>
      <p:pic>
        <p:nvPicPr>
          <p:cNvPr id="8" name="Picture 7">
            <a:extLst>
              <a:ext uri="{FF2B5EF4-FFF2-40B4-BE49-F238E27FC236}">
                <a16:creationId xmlns:a16="http://schemas.microsoft.com/office/drawing/2014/main" id="{74999F56-5CEA-9B48-9DA7-68A2FEEC5282}"/>
              </a:ext>
            </a:extLst>
          </p:cNvPr>
          <p:cNvPicPr>
            <a:picLocks noChangeAspect="1"/>
          </p:cNvPicPr>
          <p:nvPr/>
        </p:nvPicPr>
        <p:blipFill rotWithShape="1">
          <a:blip r:embed="rId4"/>
          <a:srcRect t="10112" r="1" b="10244"/>
          <a:stretch/>
        </p:blipFill>
        <p:spPr>
          <a:xfrm>
            <a:off x="-2" y="3518351"/>
            <a:ext cx="6189158" cy="3339649"/>
          </a:xfrm>
          <a:prstGeom prst="rect">
            <a:avLst/>
          </a:prstGeom>
        </p:spPr>
      </p:pic>
      <p:sp>
        <p:nvSpPr>
          <p:cNvPr id="7" name="TextBox 6">
            <a:extLst>
              <a:ext uri="{FF2B5EF4-FFF2-40B4-BE49-F238E27FC236}">
                <a16:creationId xmlns:a16="http://schemas.microsoft.com/office/drawing/2014/main" id="{A018842F-6E64-D647-AC9A-39F2A1F735B4}"/>
              </a:ext>
            </a:extLst>
          </p:cNvPr>
          <p:cNvSpPr txBox="1"/>
          <p:nvPr/>
        </p:nvSpPr>
        <p:spPr>
          <a:xfrm>
            <a:off x="6600264" y="2176843"/>
            <a:ext cx="4753534" cy="369473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Born: June 18, 1942, in Liverpool, England</a:t>
            </a:r>
          </a:p>
          <a:p>
            <a:pPr marL="285750" indent="-228600">
              <a:lnSpc>
                <a:spcPct val="90000"/>
              </a:lnSpc>
              <a:spcAft>
                <a:spcPts val="600"/>
              </a:spcAft>
              <a:buFont typeface="Arial" panose="020B0604020202020204" pitchFamily="34" charset="0"/>
              <a:buChar char="•"/>
            </a:pPr>
            <a:r>
              <a:rPr lang="en-US" sz="2000" dirty="0"/>
              <a:t>He grew up with his mother, father, and younger brother in a traditional working-class family  </a:t>
            </a:r>
          </a:p>
          <a:p>
            <a:pPr marL="285750" indent="-228600">
              <a:lnSpc>
                <a:spcPct val="90000"/>
              </a:lnSpc>
              <a:spcAft>
                <a:spcPts val="600"/>
              </a:spcAft>
              <a:buFont typeface="Arial" panose="020B0604020202020204" pitchFamily="34" charset="0"/>
              <a:buChar char="•"/>
            </a:pPr>
            <a:r>
              <a:rPr lang="en-US" sz="2000" dirty="0"/>
              <a:t>His mother died of breast cancer in October of 1956, which influenced some his later songs  </a:t>
            </a:r>
          </a:p>
          <a:p>
            <a:pPr marL="285750" indent="-228600">
              <a:lnSpc>
                <a:spcPct val="90000"/>
              </a:lnSpc>
              <a:spcAft>
                <a:spcPts val="600"/>
              </a:spcAft>
              <a:buFont typeface="Arial" panose="020B0604020202020204" pitchFamily="34" charset="0"/>
              <a:buChar char="•"/>
            </a:pPr>
            <a:r>
              <a:rPr lang="en-US" sz="2000" dirty="0"/>
              <a:t>His father was the leader of Jim Mac’s Jazz Band and their families often gathered around the piano while he played </a:t>
            </a:r>
          </a:p>
        </p:txBody>
      </p:sp>
      <p:pic>
        <p:nvPicPr>
          <p:cNvPr id="23" name="Picture 22">
            <a:hlinkClick r:id="rId5" action="ppaction://hlinksldjump"/>
            <a:extLst>
              <a:ext uri="{FF2B5EF4-FFF2-40B4-BE49-F238E27FC236}">
                <a16:creationId xmlns:a16="http://schemas.microsoft.com/office/drawing/2014/main" id="{A6E0198D-2DCE-A041-A0D1-C277CD380C33}"/>
              </a:ext>
            </a:extLst>
          </p:cNvPr>
          <p:cNvPicPr>
            <a:picLocks noChangeAspect="1"/>
          </p:cNvPicPr>
          <p:nvPr/>
        </p:nvPicPr>
        <p:blipFill>
          <a:blip r:embed="rId6"/>
          <a:stretch>
            <a:fillRect/>
          </a:stretch>
        </p:blipFill>
        <p:spPr>
          <a:xfrm>
            <a:off x="10578682" y="5767405"/>
            <a:ext cx="1205424" cy="904764"/>
          </a:xfrm>
          <a:prstGeom prst="rect">
            <a:avLst/>
          </a:prstGeom>
          <a:ln>
            <a:solidFill>
              <a:schemeClr val="tx1"/>
            </a:solidFill>
          </a:ln>
        </p:spPr>
      </p:pic>
      <p:pic>
        <p:nvPicPr>
          <p:cNvPr id="25" name="Picture 24">
            <a:hlinkClick r:id="rId5" action="ppaction://hlinksldjump"/>
            <a:extLst>
              <a:ext uri="{FF2B5EF4-FFF2-40B4-BE49-F238E27FC236}">
                <a16:creationId xmlns:a16="http://schemas.microsoft.com/office/drawing/2014/main" id="{54A9B227-4122-6C4E-9AF8-A425E60846A9}"/>
              </a:ext>
            </a:extLst>
          </p:cNvPr>
          <p:cNvPicPr>
            <a:picLocks noChangeAspect="1"/>
          </p:cNvPicPr>
          <p:nvPr/>
        </p:nvPicPr>
        <p:blipFill>
          <a:blip r:embed="rId7"/>
          <a:stretch>
            <a:fillRect/>
          </a:stretch>
        </p:blipFill>
        <p:spPr>
          <a:xfrm>
            <a:off x="11487831" y="5777075"/>
            <a:ext cx="277953" cy="288060"/>
          </a:xfrm>
          <a:prstGeom prst="rect">
            <a:avLst/>
          </a:prstGeom>
        </p:spPr>
      </p:pic>
    </p:spTree>
    <p:extLst>
      <p:ext uri="{BB962C8B-B14F-4D97-AF65-F5344CB8AC3E}">
        <p14:creationId xmlns:p14="http://schemas.microsoft.com/office/powerpoint/2010/main" val="3832678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3E1F68-924B-8B43-9AFF-A551909E6450}"/>
              </a:ext>
            </a:extLst>
          </p:cNvPr>
          <p:cNvSpPr>
            <a:spLocks noGrp="1"/>
          </p:cNvSpPr>
          <p:nvPr>
            <p:ph type="title"/>
          </p:nvPr>
        </p:nvSpPr>
        <p:spPr>
          <a:xfrm>
            <a:off x="6539976" y="-653447"/>
            <a:ext cx="4802249" cy="2412882"/>
          </a:xfrm>
        </p:spPr>
        <p:txBody>
          <a:bodyPr vert="horz" lIns="91440" tIns="45720" rIns="91440" bIns="45720" rtlCol="0" anchor="b">
            <a:normAutofit/>
          </a:bodyPr>
          <a:lstStyle/>
          <a:p>
            <a:r>
              <a:rPr lang="en-US" sz="4000" kern="1200" dirty="0">
                <a:solidFill>
                  <a:schemeClr val="tx1"/>
                </a:solidFill>
                <a:effectLst>
                  <a:outerShdw blurRad="60007" dist="310007" dir="7680000" sy="30000" kx="1300200" algn="ctr" rotWithShape="0">
                    <a:prstClr val="black">
                      <a:alpha val="32000"/>
                    </a:prstClr>
                  </a:outerShdw>
                </a:effectLst>
                <a:latin typeface="Silom" pitchFamily="2" charset="-34"/>
                <a:ea typeface="Silom" pitchFamily="2" charset="-34"/>
                <a:cs typeface="Silom" pitchFamily="2" charset="-34"/>
              </a:rPr>
              <a:t>Ringo Starr</a:t>
            </a:r>
            <a:endParaRPr lang="en-US" sz="4000" kern="1200" dirty="0">
              <a:solidFill>
                <a:schemeClr val="tx1"/>
              </a:solidFill>
              <a:latin typeface="Silom" pitchFamily="2" charset="-34"/>
              <a:ea typeface="Silom" pitchFamily="2" charset="-34"/>
              <a:cs typeface="Silom" pitchFamily="2" charset="-34"/>
            </a:endParaRPr>
          </a:p>
        </p:txBody>
      </p:sp>
      <p:pic>
        <p:nvPicPr>
          <p:cNvPr id="5" name="Picture 4" descr="A person smiling for the camera&#10;&#10;Description automatically generated with low confidence">
            <a:extLst>
              <a:ext uri="{FF2B5EF4-FFF2-40B4-BE49-F238E27FC236}">
                <a16:creationId xmlns:a16="http://schemas.microsoft.com/office/drawing/2014/main" id="{B1A4A579-A9E5-F047-8686-9924A5838337}"/>
              </a:ext>
            </a:extLst>
          </p:cNvPr>
          <p:cNvPicPr>
            <a:picLocks noChangeAspect="1"/>
          </p:cNvPicPr>
          <p:nvPr/>
        </p:nvPicPr>
        <p:blipFill rotWithShape="1">
          <a:blip r:embed="rId2"/>
          <a:srcRect r="2027" b="1"/>
          <a:stretch/>
        </p:blipFill>
        <p:spPr>
          <a:xfrm>
            <a:off x="-1" y="10"/>
            <a:ext cx="3003123" cy="3892380"/>
          </a:xfrm>
          <a:prstGeom prst="rect">
            <a:avLst/>
          </a:prstGeom>
        </p:spPr>
      </p:pic>
      <p:pic>
        <p:nvPicPr>
          <p:cNvPr id="19" name="Picture 18">
            <a:extLst>
              <a:ext uri="{FF2B5EF4-FFF2-40B4-BE49-F238E27FC236}">
                <a16:creationId xmlns:a16="http://schemas.microsoft.com/office/drawing/2014/main" id="{5E4E20E4-2F76-5A44-8410-E16D05AAC958}"/>
              </a:ext>
            </a:extLst>
          </p:cNvPr>
          <p:cNvPicPr>
            <a:picLocks noChangeAspect="1"/>
          </p:cNvPicPr>
          <p:nvPr/>
        </p:nvPicPr>
        <p:blipFill rotWithShape="1">
          <a:blip r:embed="rId3"/>
          <a:srcRect r="2" b="13448"/>
          <a:stretch/>
        </p:blipFill>
        <p:spPr>
          <a:xfrm>
            <a:off x="3180257" y="10"/>
            <a:ext cx="3016307" cy="2785935"/>
          </a:xfrm>
          <a:prstGeom prst="rect">
            <a:avLst/>
          </a:prstGeom>
        </p:spPr>
      </p:pic>
      <p:pic>
        <p:nvPicPr>
          <p:cNvPr id="12" name="Picture 11" descr="A person and person posing for a picture&#10;&#10;Description automatically generated with medium confidence">
            <a:extLst>
              <a:ext uri="{FF2B5EF4-FFF2-40B4-BE49-F238E27FC236}">
                <a16:creationId xmlns:a16="http://schemas.microsoft.com/office/drawing/2014/main" id="{DA6B51EC-BE55-6B49-9A71-553451A2983F}"/>
              </a:ext>
            </a:extLst>
          </p:cNvPr>
          <p:cNvPicPr>
            <a:picLocks noChangeAspect="1"/>
          </p:cNvPicPr>
          <p:nvPr/>
        </p:nvPicPr>
        <p:blipFill rotWithShape="1">
          <a:blip r:embed="rId4"/>
          <a:srcRect t="3733" r="3" b="34522"/>
          <a:stretch/>
        </p:blipFill>
        <p:spPr>
          <a:xfrm>
            <a:off x="-1" y="4079988"/>
            <a:ext cx="3003123" cy="2778013"/>
          </a:xfrm>
          <a:prstGeom prst="rect">
            <a:avLst/>
          </a:prstGeom>
        </p:spPr>
      </p:pic>
      <p:pic>
        <p:nvPicPr>
          <p:cNvPr id="13" name="Picture 12" descr="A child smiling for the camera&#10;&#10;Description automatically generated with low confidence">
            <a:extLst>
              <a:ext uri="{FF2B5EF4-FFF2-40B4-BE49-F238E27FC236}">
                <a16:creationId xmlns:a16="http://schemas.microsoft.com/office/drawing/2014/main" id="{47B260AA-834A-A149-87BA-0CC36FF40694}"/>
              </a:ext>
            </a:extLst>
          </p:cNvPr>
          <p:cNvPicPr>
            <a:picLocks noChangeAspect="1"/>
          </p:cNvPicPr>
          <p:nvPr/>
        </p:nvPicPr>
        <p:blipFill rotWithShape="1">
          <a:blip r:embed="rId5"/>
          <a:srcRect r="4" b="4963"/>
          <a:stretch/>
        </p:blipFill>
        <p:spPr>
          <a:xfrm>
            <a:off x="3180257" y="2957665"/>
            <a:ext cx="3016307" cy="3900335"/>
          </a:xfrm>
          <a:prstGeom prst="rect">
            <a:avLst/>
          </a:prstGeom>
        </p:spPr>
      </p:pic>
      <p:sp>
        <p:nvSpPr>
          <p:cNvPr id="17" name="TextBox 16">
            <a:extLst>
              <a:ext uri="{FF2B5EF4-FFF2-40B4-BE49-F238E27FC236}">
                <a16:creationId xmlns:a16="http://schemas.microsoft.com/office/drawing/2014/main" id="{A8765207-D0F4-584E-ABCE-7AE7BF04F116}"/>
              </a:ext>
            </a:extLst>
          </p:cNvPr>
          <p:cNvSpPr txBox="1"/>
          <p:nvPr/>
        </p:nvSpPr>
        <p:spPr>
          <a:xfrm>
            <a:off x="6539976" y="1939093"/>
            <a:ext cx="5092581" cy="355888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Born: July 7, 1940, in Liverpool, England</a:t>
            </a:r>
          </a:p>
          <a:p>
            <a:pPr marL="285750" indent="-228600">
              <a:lnSpc>
                <a:spcPct val="90000"/>
              </a:lnSpc>
              <a:spcAft>
                <a:spcPts val="600"/>
              </a:spcAft>
              <a:buFont typeface="Arial" panose="020B0604020202020204" pitchFamily="34" charset="0"/>
              <a:buChar char="•"/>
            </a:pPr>
            <a:r>
              <a:rPr lang="en-US" sz="2000" dirty="0"/>
              <a:t>His actual name is Richard Starkey</a:t>
            </a:r>
          </a:p>
          <a:p>
            <a:pPr marL="285750" indent="-228600">
              <a:lnSpc>
                <a:spcPct val="90000"/>
              </a:lnSpc>
              <a:spcAft>
                <a:spcPts val="600"/>
              </a:spcAft>
              <a:buFont typeface="Arial" panose="020B0604020202020204" pitchFamily="34" charset="0"/>
              <a:buChar char="•"/>
            </a:pPr>
            <a:r>
              <a:rPr lang="en-US" sz="2000" dirty="0"/>
              <a:t>His parents worked in a bakery and got divorced when he was a child</a:t>
            </a:r>
          </a:p>
          <a:p>
            <a:pPr marL="285750" indent="-228600">
              <a:lnSpc>
                <a:spcPct val="90000"/>
              </a:lnSpc>
              <a:spcAft>
                <a:spcPts val="600"/>
              </a:spcAft>
              <a:buFont typeface="Arial" panose="020B0604020202020204" pitchFamily="34" charset="0"/>
              <a:buChar char="•"/>
            </a:pPr>
            <a:r>
              <a:rPr lang="en-US" sz="2000" dirty="0"/>
              <a:t>Starkey spent a lot of time in the hospital as a child when his appendix burst and then got a lung infection </a:t>
            </a:r>
          </a:p>
          <a:p>
            <a:pPr marL="285750" indent="-228600">
              <a:lnSpc>
                <a:spcPct val="90000"/>
              </a:lnSpc>
              <a:spcAft>
                <a:spcPts val="600"/>
              </a:spcAft>
              <a:buFont typeface="Arial" panose="020B0604020202020204" pitchFamily="34" charset="0"/>
              <a:buChar char="•"/>
            </a:pPr>
            <a:r>
              <a:rPr lang="en-US" sz="2000" dirty="0"/>
              <a:t>A healthcare worker introduced him to the drums when he was in the hospital </a:t>
            </a:r>
          </a:p>
          <a:p>
            <a:pPr marL="285750" indent="-228600">
              <a:lnSpc>
                <a:spcPct val="90000"/>
              </a:lnSpc>
              <a:spcAft>
                <a:spcPts val="600"/>
              </a:spcAft>
              <a:buFont typeface="Arial" panose="020B0604020202020204" pitchFamily="34" charset="0"/>
              <a:buChar char="•"/>
            </a:pPr>
            <a:r>
              <a:rPr lang="en-US" sz="2000" dirty="0"/>
              <a:t>When he got older, he became the drummer for a couple of different bands</a:t>
            </a:r>
          </a:p>
        </p:txBody>
      </p:sp>
      <p:pic>
        <p:nvPicPr>
          <p:cNvPr id="29" name="Picture 28">
            <a:hlinkClick r:id="rId6" action="ppaction://hlinksldjump"/>
            <a:extLst>
              <a:ext uri="{FF2B5EF4-FFF2-40B4-BE49-F238E27FC236}">
                <a16:creationId xmlns:a16="http://schemas.microsoft.com/office/drawing/2014/main" id="{209876AE-E567-2944-86A7-23B4E015B8E7}"/>
              </a:ext>
            </a:extLst>
          </p:cNvPr>
          <p:cNvPicPr>
            <a:picLocks noChangeAspect="1"/>
          </p:cNvPicPr>
          <p:nvPr/>
        </p:nvPicPr>
        <p:blipFill>
          <a:blip r:embed="rId7"/>
          <a:stretch>
            <a:fillRect/>
          </a:stretch>
        </p:blipFill>
        <p:spPr>
          <a:xfrm>
            <a:off x="10578682" y="5767405"/>
            <a:ext cx="1205424" cy="904764"/>
          </a:xfrm>
          <a:prstGeom prst="rect">
            <a:avLst/>
          </a:prstGeom>
          <a:ln>
            <a:solidFill>
              <a:schemeClr val="tx1"/>
            </a:solidFill>
          </a:ln>
        </p:spPr>
      </p:pic>
      <p:pic>
        <p:nvPicPr>
          <p:cNvPr id="31" name="Picture 30">
            <a:hlinkClick r:id="rId6" action="ppaction://hlinksldjump"/>
            <a:extLst>
              <a:ext uri="{FF2B5EF4-FFF2-40B4-BE49-F238E27FC236}">
                <a16:creationId xmlns:a16="http://schemas.microsoft.com/office/drawing/2014/main" id="{939A5519-7325-C043-912A-678F89F74895}"/>
              </a:ext>
            </a:extLst>
          </p:cNvPr>
          <p:cNvPicPr>
            <a:picLocks noChangeAspect="1"/>
          </p:cNvPicPr>
          <p:nvPr/>
        </p:nvPicPr>
        <p:blipFill>
          <a:blip r:embed="rId8"/>
          <a:stretch>
            <a:fillRect/>
          </a:stretch>
        </p:blipFill>
        <p:spPr>
          <a:xfrm>
            <a:off x="11487831" y="5777075"/>
            <a:ext cx="277953" cy="288060"/>
          </a:xfrm>
          <a:prstGeom prst="rect">
            <a:avLst/>
          </a:prstGeom>
        </p:spPr>
      </p:pic>
    </p:spTree>
    <p:extLst>
      <p:ext uri="{BB962C8B-B14F-4D97-AF65-F5344CB8AC3E}">
        <p14:creationId xmlns:p14="http://schemas.microsoft.com/office/powerpoint/2010/main" val="1618486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FAEFC-4D06-844C-BCCE-481C60BEF26D}"/>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4000" kern="1200" dirty="0">
                <a:solidFill>
                  <a:schemeClr val="tx1"/>
                </a:solidFill>
                <a:effectLst>
                  <a:outerShdw blurRad="60007" dist="310007" dir="7680000" sy="30000" kx="1300200" algn="ctr" rotWithShape="0">
                    <a:prstClr val="black">
                      <a:alpha val="32000"/>
                    </a:prstClr>
                  </a:outerShdw>
                </a:effectLst>
                <a:latin typeface="Silom" pitchFamily="2" charset="-34"/>
                <a:ea typeface="Silom" pitchFamily="2" charset="-34"/>
                <a:cs typeface="Silom" pitchFamily="2" charset="-34"/>
              </a:rPr>
              <a:t>George Harrison</a:t>
            </a:r>
            <a:endParaRPr lang="en-US" sz="4000" kern="1200" dirty="0">
              <a:solidFill>
                <a:schemeClr val="tx1"/>
              </a:solidFill>
              <a:latin typeface="Silom" pitchFamily="2" charset="-34"/>
              <a:ea typeface="Silom" pitchFamily="2" charset="-34"/>
              <a:cs typeface="Silom" pitchFamily="2" charset="-34"/>
            </a:endParaRPr>
          </a:p>
        </p:txBody>
      </p:sp>
      <p:pic>
        <p:nvPicPr>
          <p:cNvPr id="5" name="Picture 4" descr="A child in a suit and tie&#10;&#10;Description automatically generated with low confidence">
            <a:extLst>
              <a:ext uri="{FF2B5EF4-FFF2-40B4-BE49-F238E27FC236}">
                <a16:creationId xmlns:a16="http://schemas.microsoft.com/office/drawing/2014/main" id="{C8FE9AB3-190A-B045-946A-DEC9183C099C}"/>
              </a:ext>
            </a:extLst>
          </p:cNvPr>
          <p:cNvPicPr>
            <a:picLocks noChangeAspect="1"/>
          </p:cNvPicPr>
          <p:nvPr/>
        </p:nvPicPr>
        <p:blipFill rotWithShape="1">
          <a:blip r:embed="rId2"/>
          <a:srcRect t="8240" r="4" b="18994"/>
          <a:stretch/>
        </p:blipFill>
        <p:spPr>
          <a:xfrm>
            <a:off x="3183095" y="0"/>
            <a:ext cx="3006061" cy="3339639"/>
          </a:xfrm>
          <a:prstGeom prst="rect">
            <a:avLst/>
          </a:prstGeom>
        </p:spPr>
      </p:pic>
      <p:pic>
        <p:nvPicPr>
          <p:cNvPr id="11" name="Picture 10" descr="A person with long hair&#10;&#10;Description automatically generated with low confidence">
            <a:extLst>
              <a:ext uri="{FF2B5EF4-FFF2-40B4-BE49-F238E27FC236}">
                <a16:creationId xmlns:a16="http://schemas.microsoft.com/office/drawing/2014/main" id="{8F5F3473-9A83-CC45-80D8-2EA7EF085E31}"/>
              </a:ext>
            </a:extLst>
          </p:cNvPr>
          <p:cNvPicPr>
            <a:picLocks noChangeAspect="1"/>
          </p:cNvPicPr>
          <p:nvPr/>
        </p:nvPicPr>
        <p:blipFill rotWithShape="1">
          <a:blip r:embed="rId3"/>
          <a:srcRect t="15390" r="-1" b="10639"/>
          <a:stretch/>
        </p:blipFill>
        <p:spPr>
          <a:xfrm>
            <a:off x="-13547" y="-1"/>
            <a:ext cx="2991088" cy="3339639"/>
          </a:xfrm>
          <a:prstGeom prst="rect">
            <a:avLst/>
          </a:prstGeom>
        </p:spPr>
      </p:pic>
      <p:pic>
        <p:nvPicPr>
          <p:cNvPr id="6" name="Picture 5" descr="A person playing a guitar&#10;&#10;Description automatically generated with medium confidence">
            <a:extLst>
              <a:ext uri="{FF2B5EF4-FFF2-40B4-BE49-F238E27FC236}">
                <a16:creationId xmlns:a16="http://schemas.microsoft.com/office/drawing/2014/main" id="{D0CE5FA0-15C8-F946-8FDD-9317F2EF156D}"/>
              </a:ext>
            </a:extLst>
          </p:cNvPr>
          <p:cNvPicPr>
            <a:picLocks noChangeAspect="1"/>
          </p:cNvPicPr>
          <p:nvPr/>
        </p:nvPicPr>
        <p:blipFill rotWithShape="1">
          <a:blip r:embed="rId4"/>
          <a:srcRect r="1" b="4072"/>
          <a:stretch/>
        </p:blipFill>
        <p:spPr>
          <a:xfrm>
            <a:off x="-2" y="3518351"/>
            <a:ext cx="6189158" cy="3339649"/>
          </a:xfrm>
          <a:prstGeom prst="rect">
            <a:avLst/>
          </a:prstGeom>
        </p:spPr>
      </p:pic>
      <p:sp>
        <p:nvSpPr>
          <p:cNvPr id="15" name="TextBox 14">
            <a:extLst>
              <a:ext uri="{FF2B5EF4-FFF2-40B4-BE49-F238E27FC236}">
                <a16:creationId xmlns:a16="http://schemas.microsoft.com/office/drawing/2014/main" id="{D47C6432-B2A8-6345-9E64-A27C64EAEBCE}"/>
              </a:ext>
            </a:extLst>
          </p:cNvPr>
          <p:cNvSpPr txBox="1"/>
          <p:nvPr/>
        </p:nvSpPr>
        <p:spPr>
          <a:xfrm>
            <a:off x="6600265" y="2072671"/>
            <a:ext cx="4753534" cy="369473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Born: February 25, 1943, Liverpool England </a:t>
            </a:r>
          </a:p>
          <a:p>
            <a:pPr marL="285750" indent="-228600">
              <a:lnSpc>
                <a:spcPct val="90000"/>
              </a:lnSpc>
              <a:spcAft>
                <a:spcPts val="600"/>
              </a:spcAft>
              <a:buFont typeface="Arial" panose="020B0604020202020204" pitchFamily="34" charset="0"/>
              <a:buChar char="•"/>
            </a:pPr>
            <a:r>
              <a:rPr lang="en-US" sz="2000" dirty="0"/>
              <a:t>Harrison was the youngest of four children in a working-class family </a:t>
            </a:r>
          </a:p>
          <a:p>
            <a:pPr marL="285750" indent="-228600">
              <a:lnSpc>
                <a:spcPct val="90000"/>
              </a:lnSpc>
              <a:spcAft>
                <a:spcPts val="600"/>
              </a:spcAft>
              <a:buFont typeface="Arial" panose="020B0604020202020204" pitchFamily="34" charset="0"/>
              <a:buChar char="•"/>
            </a:pPr>
            <a:r>
              <a:rPr lang="en-US" sz="2000" dirty="0"/>
              <a:t>His father was a steward in the navy while his mother was a grocery store clerk </a:t>
            </a:r>
          </a:p>
          <a:p>
            <a:pPr marL="285750" indent="-228600">
              <a:lnSpc>
                <a:spcPct val="90000"/>
              </a:lnSpc>
              <a:spcAft>
                <a:spcPts val="600"/>
              </a:spcAft>
              <a:buFont typeface="Arial" panose="020B0604020202020204" pitchFamily="34" charset="0"/>
              <a:buChar char="•"/>
            </a:pPr>
            <a:r>
              <a:rPr lang="en-US" sz="2000" dirty="0"/>
              <a:t>Harrison began playing guitar in secondary school</a:t>
            </a:r>
          </a:p>
          <a:p>
            <a:pPr marL="285750" indent="-228600">
              <a:lnSpc>
                <a:spcPct val="90000"/>
              </a:lnSpc>
              <a:spcAft>
                <a:spcPts val="600"/>
              </a:spcAft>
              <a:buFont typeface="Arial" panose="020B0604020202020204" pitchFamily="34" charset="0"/>
              <a:buChar char="•"/>
            </a:pPr>
            <a:r>
              <a:rPr lang="en-US" sz="2000" dirty="0"/>
              <a:t>He later met Paul McCartney who asked him to join the Quarrymen, a band started by Lennon</a:t>
            </a:r>
          </a:p>
        </p:txBody>
      </p:sp>
      <p:pic>
        <p:nvPicPr>
          <p:cNvPr id="18" name="Picture 17">
            <a:hlinkClick r:id="rId5" action="ppaction://hlinksldjump"/>
            <a:extLst>
              <a:ext uri="{FF2B5EF4-FFF2-40B4-BE49-F238E27FC236}">
                <a16:creationId xmlns:a16="http://schemas.microsoft.com/office/drawing/2014/main" id="{CA72E68C-F2B5-4940-8EA0-9B7D5C565769}"/>
              </a:ext>
            </a:extLst>
          </p:cNvPr>
          <p:cNvPicPr>
            <a:picLocks noChangeAspect="1"/>
          </p:cNvPicPr>
          <p:nvPr/>
        </p:nvPicPr>
        <p:blipFill>
          <a:blip r:embed="rId6"/>
          <a:stretch>
            <a:fillRect/>
          </a:stretch>
        </p:blipFill>
        <p:spPr>
          <a:xfrm>
            <a:off x="10578682" y="5767405"/>
            <a:ext cx="1205424" cy="904764"/>
          </a:xfrm>
          <a:prstGeom prst="rect">
            <a:avLst/>
          </a:prstGeom>
          <a:ln>
            <a:solidFill>
              <a:schemeClr val="tx1"/>
            </a:solidFill>
          </a:ln>
        </p:spPr>
      </p:pic>
      <p:pic>
        <p:nvPicPr>
          <p:cNvPr id="19" name="Picture 18">
            <a:hlinkClick r:id="rId5" action="ppaction://hlinksldjump"/>
            <a:extLst>
              <a:ext uri="{FF2B5EF4-FFF2-40B4-BE49-F238E27FC236}">
                <a16:creationId xmlns:a16="http://schemas.microsoft.com/office/drawing/2014/main" id="{EC82C26C-00C5-F24E-9160-F8D49C604B7F}"/>
              </a:ext>
            </a:extLst>
          </p:cNvPr>
          <p:cNvPicPr>
            <a:picLocks noChangeAspect="1"/>
          </p:cNvPicPr>
          <p:nvPr/>
        </p:nvPicPr>
        <p:blipFill>
          <a:blip r:embed="rId7"/>
          <a:stretch>
            <a:fillRect/>
          </a:stretch>
        </p:blipFill>
        <p:spPr>
          <a:xfrm>
            <a:off x="11487831" y="5777075"/>
            <a:ext cx="277953" cy="288060"/>
          </a:xfrm>
          <a:prstGeom prst="rect">
            <a:avLst/>
          </a:prstGeom>
        </p:spPr>
      </p:pic>
    </p:spTree>
    <p:extLst>
      <p:ext uri="{BB962C8B-B14F-4D97-AF65-F5344CB8AC3E}">
        <p14:creationId xmlns:p14="http://schemas.microsoft.com/office/powerpoint/2010/main" val="1778955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45C6B80-07E7-CC41-9D76-C3E95A0D6759}"/>
              </a:ext>
            </a:extLst>
          </p:cNvPr>
          <p:cNvSpPr>
            <a:spLocks noGrp="1"/>
          </p:cNvSpPr>
          <p:nvPr>
            <p:ph type="title"/>
          </p:nvPr>
        </p:nvSpPr>
        <p:spPr>
          <a:xfrm>
            <a:off x="424560" y="196108"/>
            <a:ext cx="5981278" cy="1684638"/>
          </a:xfrm>
        </p:spPr>
        <p:txBody>
          <a:bodyPr vert="horz" lIns="91440" tIns="45720" rIns="91440" bIns="45720" rtlCol="0" anchor="ctr">
            <a:normAutofit/>
          </a:bodyPr>
          <a:lstStyle/>
          <a:p>
            <a:r>
              <a:rPr lang="en-US" sz="4000" dirty="0">
                <a:effectLst>
                  <a:outerShdw blurRad="60007" dist="310007" dir="7680000" sy="30000" kx="1300200" algn="ctr" rotWithShape="0">
                    <a:prstClr val="black">
                      <a:alpha val="32000"/>
                    </a:prstClr>
                  </a:outerShdw>
                </a:effectLst>
                <a:latin typeface="Silom" pitchFamily="2" charset="-34"/>
                <a:ea typeface="Silom" pitchFamily="2" charset="-34"/>
                <a:cs typeface="Silom" pitchFamily="2" charset="-34"/>
              </a:rPr>
              <a:t>Beginning of The Beatles</a:t>
            </a:r>
            <a:endParaRPr lang="en-US" sz="4000" dirty="0">
              <a:latin typeface="Silom" pitchFamily="2" charset="-34"/>
              <a:ea typeface="Silom" pitchFamily="2" charset="-34"/>
              <a:cs typeface="Silom" pitchFamily="2" charset="-34"/>
            </a:endParaRPr>
          </a:p>
        </p:txBody>
      </p:sp>
      <p:sp>
        <p:nvSpPr>
          <p:cNvPr id="8" name="TextBox 7">
            <a:extLst>
              <a:ext uri="{FF2B5EF4-FFF2-40B4-BE49-F238E27FC236}">
                <a16:creationId xmlns:a16="http://schemas.microsoft.com/office/drawing/2014/main" id="{32083C99-4BF1-DB43-8232-10D154C67775}"/>
              </a:ext>
            </a:extLst>
          </p:cNvPr>
          <p:cNvSpPr txBox="1"/>
          <p:nvPr/>
        </p:nvSpPr>
        <p:spPr>
          <a:xfrm>
            <a:off x="230278" y="1947125"/>
            <a:ext cx="6730017" cy="4254498"/>
          </a:xfrm>
          <a:prstGeom prst="rect">
            <a:avLst/>
          </a:prstGeom>
        </p:spPr>
        <p:txBody>
          <a:bodyPr vert="horz" lIns="91440" tIns="45720" rIns="91440" bIns="45720" rtlCol="0">
            <a:normAutofit lnSpcReduction="10000"/>
          </a:bodyPr>
          <a:lstStyle/>
          <a:p>
            <a:pPr marL="57150">
              <a:lnSpc>
                <a:spcPct val="90000"/>
              </a:lnSpc>
              <a:spcAft>
                <a:spcPts val="600"/>
              </a:spcAft>
            </a:pPr>
            <a:r>
              <a:rPr lang="en-US" sz="1700" b="1" dirty="0"/>
              <a:t>THE QUARRYMEN</a:t>
            </a:r>
          </a:p>
          <a:p>
            <a:pPr marL="342900" indent="-285750">
              <a:lnSpc>
                <a:spcPct val="90000"/>
              </a:lnSpc>
              <a:spcAft>
                <a:spcPts val="600"/>
              </a:spcAft>
              <a:buFont typeface="Arial" panose="020B0604020202020204" pitchFamily="34" charset="0"/>
              <a:buChar char="•"/>
            </a:pPr>
            <a:r>
              <a:rPr lang="en-US" sz="1700" dirty="0"/>
              <a:t>A band started by Lennon with some his classmates in high school</a:t>
            </a:r>
          </a:p>
          <a:p>
            <a:pPr marL="342900" indent="-285750">
              <a:lnSpc>
                <a:spcPct val="90000"/>
              </a:lnSpc>
              <a:spcAft>
                <a:spcPts val="600"/>
              </a:spcAft>
              <a:buFont typeface="Arial" panose="020B0604020202020204" pitchFamily="34" charset="0"/>
              <a:buChar char="•"/>
            </a:pPr>
            <a:r>
              <a:rPr lang="en-US" sz="1700" dirty="0"/>
              <a:t>It was named after their high school, Quarry Bank High School</a:t>
            </a:r>
          </a:p>
          <a:p>
            <a:pPr marL="342900" indent="-285750">
              <a:lnSpc>
                <a:spcPct val="90000"/>
              </a:lnSpc>
              <a:spcAft>
                <a:spcPts val="600"/>
              </a:spcAft>
              <a:buFont typeface="Arial" panose="020B0604020202020204" pitchFamily="34" charset="0"/>
              <a:buChar char="•"/>
            </a:pPr>
            <a:r>
              <a:rPr lang="en-US" sz="1700" dirty="0"/>
              <a:t>It was a skiffle band (a type of folk music) that played at parties and school dances</a:t>
            </a:r>
          </a:p>
          <a:p>
            <a:pPr marL="342900" indent="-285750">
              <a:lnSpc>
                <a:spcPct val="90000"/>
              </a:lnSpc>
              <a:spcAft>
                <a:spcPts val="600"/>
              </a:spcAft>
              <a:buFont typeface="Arial" panose="020B0604020202020204" pitchFamily="34" charset="0"/>
              <a:buChar char="•"/>
            </a:pPr>
            <a:r>
              <a:rPr lang="en-US" sz="1700" dirty="0"/>
              <a:t>In October of 1957, Paul McCartney joined the band </a:t>
            </a:r>
          </a:p>
          <a:p>
            <a:pPr marL="342900" indent="-285750">
              <a:lnSpc>
                <a:spcPct val="90000"/>
              </a:lnSpc>
              <a:spcAft>
                <a:spcPts val="600"/>
              </a:spcAft>
              <a:buFont typeface="Arial" panose="020B0604020202020204" pitchFamily="34" charset="0"/>
              <a:buChar char="•"/>
            </a:pPr>
            <a:r>
              <a:rPr lang="en-US" sz="1700" dirty="0"/>
              <a:t>In search of a lead guitarist, George Harrison, their friend from school joined</a:t>
            </a:r>
          </a:p>
          <a:p>
            <a:pPr marL="342900" indent="-285750">
              <a:lnSpc>
                <a:spcPct val="90000"/>
              </a:lnSpc>
              <a:spcAft>
                <a:spcPts val="600"/>
              </a:spcAft>
              <a:buFont typeface="Arial" panose="020B0604020202020204" pitchFamily="34" charset="0"/>
              <a:buChar char="•"/>
            </a:pPr>
            <a:r>
              <a:rPr lang="en-US" sz="1700" dirty="0"/>
              <a:t>Ringo Starr later replaced the first drummer Pete Best</a:t>
            </a:r>
          </a:p>
          <a:p>
            <a:pPr marL="800100" lvl="1" indent="-285750">
              <a:lnSpc>
                <a:spcPct val="90000"/>
              </a:lnSpc>
              <a:spcAft>
                <a:spcPts val="600"/>
              </a:spcAft>
              <a:buFont typeface="Arial" panose="020B0604020202020204" pitchFamily="34" charset="0"/>
              <a:buChar char="•"/>
            </a:pPr>
            <a:r>
              <a:rPr lang="en-US" sz="1700" dirty="0"/>
              <a:t>Starr sometimes subbed in for Best when he wouldn’t show up for gigs</a:t>
            </a:r>
          </a:p>
          <a:p>
            <a:pPr marL="285750" indent="-285750">
              <a:buFont typeface="Arial" panose="020B0604020202020204" pitchFamily="34" charset="0"/>
              <a:buChar char="•"/>
            </a:pPr>
            <a:r>
              <a:rPr lang="en-US" sz="1700" dirty="0"/>
              <a:t>Lennon, McCartney and Harrison changed the name from The Quarrymen to The Beatles in 1960</a:t>
            </a:r>
          </a:p>
          <a:p>
            <a:pPr marL="742950" lvl="1" indent="-285750">
              <a:buFont typeface="Arial" panose="020B0604020202020204" pitchFamily="34" charset="0"/>
              <a:buChar char="•"/>
            </a:pPr>
            <a:r>
              <a:rPr lang="en-US" sz="1700" dirty="0"/>
              <a:t>They wanted to have a bug related name; they were inspired by a band called ”The Crickets”</a:t>
            </a:r>
          </a:p>
          <a:p>
            <a:pPr marL="800100" lvl="1" indent="-285750">
              <a:lnSpc>
                <a:spcPct val="90000"/>
              </a:lnSpc>
              <a:spcAft>
                <a:spcPts val="600"/>
              </a:spcAft>
              <a:buFont typeface="Arial" panose="020B0604020202020204" pitchFamily="34" charset="0"/>
              <a:buChar char="•"/>
            </a:pPr>
            <a:endParaRPr lang="en-US" sz="1700" dirty="0"/>
          </a:p>
          <a:p>
            <a:pPr marL="514350" lvl="1">
              <a:lnSpc>
                <a:spcPct val="90000"/>
              </a:lnSpc>
              <a:spcAft>
                <a:spcPts val="600"/>
              </a:spcAft>
            </a:pPr>
            <a:endParaRPr lang="en-US" sz="1700" dirty="0"/>
          </a:p>
          <a:p>
            <a:pPr marL="285750" indent="-228600">
              <a:lnSpc>
                <a:spcPct val="90000"/>
              </a:lnSpc>
              <a:spcAft>
                <a:spcPts val="600"/>
              </a:spcAft>
              <a:buFont typeface="Arial" panose="020B0604020202020204" pitchFamily="34" charset="0"/>
              <a:buChar char="•"/>
            </a:pPr>
            <a:endParaRPr lang="en-US" sz="1700" dirty="0"/>
          </a:p>
        </p:txBody>
      </p:sp>
      <p:pic>
        <p:nvPicPr>
          <p:cNvPr id="12" name="Picture 11" descr="A group of men playing guitars&#10;&#10;Description automatically generated">
            <a:extLst>
              <a:ext uri="{FF2B5EF4-FFF2-40B4-BE49-F238E27FC236}">
                <a16:creationId xmlns:a16="http://schemas.microsoft.com/office/drawing/2014/main" id="{82F2B360-65E6-1748-B072-627F2FBD6378}"/>
              </a:ext>
            </a:extLst>
          </p:cNvPr>
          <p:cNvPicPr>
            <a:picLocks noChangeAspect="1"/>
          </p:cNvPicPr>
          <p:nvPr/>
        </p:nvPicPr>
        <p:blipFill>
          <a:blip r:embed="rId2"/>
          <a:stretch>
            <a:fillRect/>
          </a:stretch>
        </p:blipFill>
        <p:spPr>
          <a:xfrm>
            <a:off x="7187524" y="258098"/>
            <a:ext cx="4810874" cy="2453545"/>
          </a:xfrm>
          <a:prstGeom prst="rect">
            <a:avLst/>
          </a:prstGeom>
        </p:spPr>
      </p:pic>
      <p:pic>
        <p:nvPicPr>
          <p:cNvPr id="9" name="Picture 8" descr="A group of men posing for a photo&#10;&#10;Description automatically generated">
            <a:extLst>
              <a:ext uri="{FF2B5EF4-FFF2-40B4-BE49-F238E27FC236}">
                <a16:creationId xmlns:a16="http://schemas.microsoft.com/office/drawing/2014/main" id="{F882DEE9-20CE-A047-BBF2-1F2A069840A9}"/>
              </a:ext>
            </a:extLst>
          </p:cNvPr>
          <p:cNvPicPr>
            <a:picLocks noChangeAspect="1"/>
          </p:cNvPicPr>
          <p:nvPr/>
        </p:nvPicPr>
        <p:blipFill>
          <a:blip r:embed="rId3"/>
          <a:stretch>
            <a:fillRect/>
          </a:stretch>
        </p:blipFill>
        <p:spPr>
          <a:xfrm>
            <a:off x="7224189" y="2961503"/>
            <a:ext cx="4737533" cy="3138616"/>
          </a:xfrm>
          <a:prstGeom prst="rect">
            <a:avLst/>
          </a:prstGeom>
        </p:spPr>
      </p:pic>
      <p:pic>
        <p:nvPicPr>
          <p:cNvPr id="24" name="Picture 23">
            <a:hlinkClick r:id="rId4" action="ppaction://hlinksldjump"/>
            <a:extLst>
              <a:ext uri="{FF2B5EF4-FFF2-40B4-BE49-F238E27FC236}">
                <a16:creationId xmlns:a16="http://schemas.microsoft.com/office/drawing/2014/main" id="{33AAF8F1-8C77-0646-B0F0-2C0207EDD58B}"/>
              </a:ext>
            </a:extLst>
          </p:cNvPr>
          <p:cNvPicPr>
            <a:picLocks noChangeAspect="1"/>
          </p:cNvPicPr>
          <p:nvPr/>
        </p:nvPicPr>
        <p:blipFill>
          <a:blip r:embed="rId5"/>
          <a:stretch>
            <a:fillRect/>
          </a:stretch>
        </p:blipFill>
        <p:spPr>
          <a:xfrm>
            <a:off x="10578682" y="5767405"/>
            <a:ext cx="1205424" cy="904764"/>
          </a:xfrm>
          <a:prstGeom prst="rect">
            <a:avLst/>
          </a:prstGeom>
          <a:ln>
            <a:solidFill>
              <a:schemeClr val="tx1"/>
            </a:solidFill>
          </a:ln>
        </p:spPr>
      </p:pic>
      <p:pic>
        <p:nvPicPr>
          <p:cNvPr id="25" name="Picture 24">
            <a:hlinkClick r:id="rId4" action="ppaction://hlinksldjump"/>
            <a:extLst>
              <a:ext uri="{FF2B5EF4-FFF2-40B4-BE49-F238E27FC236}">
                <a16:creationId xmlns:a16="http://schemas.microsoft.com/office/drawing/2014/main" id="{502AB786-12A7-F74C-AE59-AB6D09E967F9}"/>
              </a:ext>
            </a:extLst>
          </p:cNvPr>
          <p:cNvPicPr>
            <a:picLocks noChangeAspect="1"/>
          </p:cNvPicPr>
          <p:nvPr/>
        </p:nvPicPr>
        <p:blipFill>
          <a:blip r:embed="rId6"/>
          <a:stretch>
            <a:fillRect/>
          </a:stretch>
        </p:blipFill>
        <p:spPr>
          <a:xfrm>
            <a:off x="11487831" y="5777075"/>
            <a:ext cx="277953" cy="288060"/>
          </a:xfrm>
          <a:prstGeom prst="rect">
            <a:avLst/>
          </a:prstGeom>
        </p:spPr>
      </p:pic>
    </p:spTree>
    <p:extLst>
      <p:ext uri="{BB962C8B-B14F-4D97-AF65-F5344CB8AC3E}">
        <p14:creationId xmlns:p14="http://schemas.microsoft.com/office/powerpoint/2010/main" val="3055398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301CED-2DB8-F141-97A7-8F09FA1E9F10}"/>
              </a:ext>
            </a:extLst>
          </p:cNvPr>
          <p:cNvSpPr txBox="1">
            <a:spLocks/>
          </p:cNvSpPr>
          <p:nvPr/>
        </p:nvSpPr>
        <p:spPr>
          <a:xfrm>
            <a:off x="241871" y="305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60007" dist="310007" dir="7680000" sy="30000" kx="1300200" algn="ctr" rotWithShape="0">
                    <a:prstClr val="black">
                      <a:alpha val="32000"/>
                    </a:prstClr>
                  </a:outerShdw>
                </a:effectLst>
                <a:latin typeface="Silom" pitchFamily="2" charset="-34"/>
                <a:ea typeface="Silom" pitchFamily="2" charset="-34"/>
                <a:cs typeface="Silom" pitchFamily="2" charset="-34"/>
              </a:rPr>
              <a:t>Memorable Moments   </a:t>
            </a:r>
            <a:endParaRPr lang="en-US" dirty="0"/>
          </a:p>
        </p:txBody>
      </p:sp>
      <p:pic>
        <p:nvPicPr>
          <p:cNvPr id="7" name="Picture 6" descr="A group of people on a stage&#10;&#10;Description automatically generated with medium confidence">
            <a:extLst>
              <a:ext uri="{FF2B5EF4-FFF2-40B4-BE49-F238E27FC236}">
                <a16:creationId xmlns:a16="http://schemas.microsoft.com/office/drawing/2014/main" id="{6CC7492B-8629-C748-B0A2-C8CBD856565C}"/>
              </a:ext>
            </a:extLst>
          </p:cNvPr>
          <p:cNvPicPr>
            <a:picLocks noChangeAspect="1"/>
          </p:cNvPicPr>
          <p:nvPr/>
        </p:nvPicPr>
        <p:blipFill>
          <a:blip r:embed="rId2"/>
          <a:stretch>
            <a:fillRect/>
          </a:stretch>
        </p:blipFill>
        <p:spPr>
          <a:xfrm>
            <a:off x="9093413" y="5313921"/>
            <a:ext cx="1705039" cy="1342552"/>
          </a:xfrm>
          <a:prstGeom prst="rect">
            <a:avLst/>
          </a:prstGeom>
        </p:spPr>
      </p:pic>
      <p:pic>
        <p:nvPicPr>
          <p:cNvPr id="8" name="Picture 7" descr="A group of men playing instruments&#10;&#10;Description automatically generated with medium confidence">
            <a:extLst>
              <a:ext uri="{FF2B5EF4-FFF2-40B4-BE49-F238E27FC236}">
                <a16:creationId xmlns:a16="http://schemas.microsoft.com/office/drawing/2014/main" id="{E57F5BF9-127D-E942-8DA3-79E3BAA0E431}"/>
              </a:ext>
            </a:extLst>
          </p:cNvPr>
          <p:cNvPicPr>
            <a:picLocks noChangeAspect="1"/>
          </p:cNvPicPr>
          <p:nvPr/>
        </p:nvPicPr>
        <p:blipFill>
          <a:blip r:embed="rId3"/>
          <a:stretch>
            <a:fillRect/>
          </a:stretch>
        </p:blipFill>
        <p:spPr>
          <a:xfrm>
            <a:off x="9413567" y="366168"/>
            <a:ext cx="2245860" cy="1263297"/>
          </a:xfrm>
          <a:prstGeom prst="rect">
            <a:avLst/>
          </a:prstGeom>
        </p:spPr>
      </p:pic>
      <p:graphicFrame>
        <p:nvGraphicFramePr>
          <p:cNvPr id="12" name="TextBox 5">
            <a:extLst>
              <a:ext uri="{FF2B5EF4-FFF2-40B4-BE49-F238E27FC236}">
                <a16:creationId xmlns:a16="http://schemas.microsoft.com/office/drawing/2014/main" id="{B1DC0877-754A-1787-3DB5-90C5F8CB3842}"/>
              </a:ext>
            </a:extLst>
          </p:cNvPr>
          <p:cNvGraphicFramePr/>
          <p:nvPr>
            <p:extLst>
              <p:ext uri="{D42A27DB-BD31-4B8C-83A1-F6EECF244321}">
                <p14:modId xmlns:p14="http://schemas.microsoft.com/office/powerpoint/2010/main" val="486663414"/>
              </p:ext>
            </p:extLst>
          </p:nvPr>
        </p:nvGraphicFramePr>
        <p:xfrm>
          <a:off x="1910445" y="1445122"/>
          <a:ext cx="7881997" cy="48757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CFFBFA2B-719D-6949-8F11-7430A1AB8C1B}"/>
              </a:ext>
            </a:extLst>
          </p:cNvPr>
          <p:cNvPicPr>
            <a:picLocks noChangeAspect="1"/>
          </p:cNvPicPr>
          <p:nvPr/>
        </p:nvPicPr>
        <p:blipFill rotWithShape="1">
          <a:blip r:embed="rId9"/>
          <a:srcRect l="8646" r="7838"/>
          <a:stretch/>
        </p:blipFill>
        <p:spPr>
          <a:xfrm>
            <a:off x="9852257" y="3524816"/>
            <a:ext cx="2268638" cy="1521180"/>
          </a:xfrm>
          <a:prstGeom prst="rect">
            <a:avLst/>
          </a:prstGeom>
        </p:spPr>
      </p:pic>
      <p:pic>
        <p:nvPicPr>
          <p:cNvPr id="11" name="Picture 10">
            <a:extLst>
              <a:ext uri="{FF2B5EF4-FFF2-40B4-BE49-F238E27FC236}">
                <a16:creationId xmlns:a16="http://schemas.microsoft.com/office/drawing/2014/main" id="{BAD491B4-F36C-A147-8580-DBFD5274E936}"/>
              </a:ext>
            </a:extLst>
          </p:cNvPr>
          <p:cNvPicPr>
            <a:picLocks noChangeAspect="1"/>
          </p:cNvPicPr>
          <p:nvPr/>
        </p:nvPicPr>
        <p:blipFill>
          <a:blip r:embed="rId10"/>
          <a:stretch>
            <a:fillRect/>
          </a:stretch>
        </p:blipFill>
        <p:spPr>
          <a:xfrm>
            <a:off x="200890" y="1445122"/>
            <a:ext cx="1572266" cy="1572266"/>
          </a:xfrm>
          <a:prstGeom prst="rect">
            <a:avLst/>
          </a:prstGeom>
        </p:spPr>
      </p:pic>
      <p:pic>
        <p:nvPicPr>
          <p:cNvPr id="14" name="Picture 13">
            <a:extLst>
              <a:ext uri="{FF2B5EF4-FFF2-40B4-BE49-F238E27FC236}">
                <a16:creationId xmlns:a16="http://schemas.microsoft.com/office/drawing/2014/main" id="{EE4AAC0C-8CA7-094B-BDFB-347D45D680DE}"/>
              </a:ext>
            </a:extLst>
          </p:cNvPr>
          <p:cNvPicPr>
            <a:picLocks noChangeAspect="1"/>
          </p:cNvPicPr>
          <p:nvPr/>
        </p:nvPicPr>
        <p:blipFill>
          <a:blip r:embed="rId11"/>
          <a:stretch>
            <a:fillRect/>
          </a:stretch>
        </p:blipFill>
        <p:spPr>
          <a:xfrm>
            <a:off x="10038090" y="1965069"/>
            <a:ext cx="1621337" cy="1224143"/>
          </a:xfrm>
          <a:prstGeom prst="rect">
            <a:avLst/>
          </a:prstGeom>
        </p:spPr>
      </p:pic>
      <p:pic>
        <p:nvPicPr>
          <p:cNvPr id="18" name="Picture 17">
            <a:extLst>
              <a:ext uri="{FF2B5EF4-FFF2-40B4-BE49-F238E27FC236}">
                <a16:creationId xmlns:a16="http://schemas.microsoft.com/office/drawing/2014/main" id="{433AB6A5-091F-EA4A-A43C-C8E8B916B007}"/>
              </a:ext>
            </a:extLst>
          </p:cNvPr>
          <p:cNvPicPr>
            <a:picLocks noChangeAspect="1"/>
          </p:cNvPicPr>
          <p:nvPr/>
        </p:nvPicPr>
        <p:blipFill>
          <a:blip r:embed="rId12"/>
          <a:stretch>
            <a:fillRect/>
          </a:stretch>
        </p:blipFill>
        <p:spPr>
          <a:xfrm>
            <a:off x="217776" y="5062834"/>
            <a:ext cx="1620456" cy="1620456"/>
          </a:xfrm>
          <a:prstGeom prst="rect">
            <a:avLst/>
          </a:prstGeom>
        </p:spPr>
      </p:pic>
      <p:pic>
        <p:nvPicPr>
          <p:cNvPr id="20" name="Picture 19">
            <a:extLst>
              <a:ext uri="{FF2B5EF4-FFF2-40B4-BE49-F238E27FC236}">
                <a16:creationId xmlns:a16="http://schemas.microsoft.com/office/drawing/2014/main" id="{18F0D213-C282-1B4A-AECD-189438D0C2B1}"/>
              </a:ext>
            </a:extLst>
          </p:cNvPr>
          <p:cNvPicPr>
            <a:picLocks noChangeAspect="1"/>
          </p:cNvPicPr>
          <p:nvPr/>
        </p:nvPicPr>
        <p:blipFill>
          <a:blip r:embed="rId13"/>
          <a:stretch>
            <a:fillRect/>
          </a:stretch>
        </p:blipFill>
        <p:spPr>
          <a:xfrm>
            <a:off x="241871" y="3136537"/>
            <a:ext cx="1572266" cy="1572266"/>
          </a:xfrm>
          <a:prstGeom prst="rect">
            <a:avLst/>
          </a:prstGeom>
        </p:spPr>
      </p:pic>
      <p:pic>
        <p:nvPicPr>
          <p:cNvPr id="22" name="Picture 21">
            <a:hlinkClick r:id="rId14" action="ppaction://hlinksldjump"/>
            <a:extLst>
              <a:ext uri="{FF2B5EF4-FFF2-40B4-BE49-F238E27FC236}">
                <a16:creationId xmlns:a16="http://schemas.microsoft.com/office/drawing/2014/main" id="{E364787F-9093-054C-8156-EA40139029E1}"/>
              </a:ext>
            </a:extLst>
          </p:cNvPr>
          <p:cNvPicPr>
            <a:picLocks noChangeAspect="1"/>
          </p:cNvPicPr>
          <p:nvPr/>
        </p:nvPicPr>
        <p:blipFill>
          <a:blip r:embed="rId15"/>
          <a:stretch>
            <a:fillRect/>
          </a:stretch>
        </p:blipFill>
        <p:spPr>
          <a:xfrm>
            <a:off x="10915471" y="5751709"/>
            <a:ext cx="1205424" cy="904764"/>
          </a:xfrm>
          <a:prstGeom prst="rect">
            <a:avLst/>
          </a:prstGeom>
          <a:ln>
            <a:solidFill>
              <a:schemeClr val="tx1"/>
            </a:solidFill>
          </a:ln>
        </p:spPr>
      </p:pic>
      <p:pic>
        <p:nvPicPr>
          <p:cNvPr id="23" name="Picture 22">
            <a:hlinkClick r:id="rId14" action="ppaction://hlinksldjump"/>
            <a:extLst>
              <a:ext uri="{FF2B5EF4-FFF2-40B4-BE49-F238E27FC236}">
                <a16:creationId xmlns:a16="http://schemas.microsoft.com/office/drawing/2014/main" id="{7A4E6DFD-F8D8-A648-BF26-16AD0F2AAEA1}"/>
              </a:ext>
            </a:extLst>
          </p:cNvPr>
          <p:cNvPicPr>
            <a:picLocks noChangeAspect="1"/>
          </p:cNvPicPr>
          <p:nvPr/>
        </p:nvPicPr>
        <p:blipFill>
          <a:blip r:embed="rId16"/>
          <a:stretch>
            <a:fillRect/>
          </a:stretch>
        </p:blipFill>
        <p:spPr>
          <a:xfrm>
            <a:off x="11824620" y="5761379"/>
            <a:ext cx="277953" cy="288060"/>
          </a:xfrm>
          <a:prstGeom prst="rect">
            <a:avLst/>
          </a:prstGeom>
        </p:spPr>
      </p:pic>
    </p:spTree>
    <p:extLst>
      <p:ext uri="{BB962C8B-B14F-4D97-AF65-F5344CB8AC3E}">
        <p14:creationId xmlns:p14="http://schemas.microsoft.com/office/powerpoint/2010/main" val="188155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7C9DCC-F634-E641-9587-B9DB1FA0A8E3}"/>
              </a:ext>
            </a:extLst>
          </p:cNvPr>
          <p:cNvSpPr txBox="1">
            <a:spLocks/>
          </p:cNvSpPr>
          <p:nvPr/>
        </p:nvSpPr>
        <p:spPr>
          <a:xfrm>
            <a:off x="315782" y="3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60007" dist="310007" dir="7680000" sy="30000" kx="1300200" algn="ctr" rotWithShape="0">
                    <a:prstClr val="black">
                      <a:alpha val="32000"/>
                    </a:prstClr>
                  </a:outerShdw>
                </a:effectLst>
                <a:latin typeface="Silom" pitchFamily="2" charset="-34"/>
                <a:ea typeface="Silom" pitchFamily="2" charset="-34"/>
                <a:cs typeface="Silom" pitchFamily="2" charset="-34"/>
              </a:rPr>
              <a:t>Breakup  </a:t>
            </a:r>
            <a:endParaRPr lang="en-US" dirty="0"/>
          </a:p>
        </p:txBody>
      </p:sp>
      <p:sp>
        <p:nvSpPr>
          <p:cNvPr id="7" name="Rounded Rectangle 6">
            <a:extLst>
              <a:ext uri="{FF2B5EF4-FFF2-40B4-BE49-F238E27FC236}">
                <a16:creationId xmlns:a16="http://schemas.microsoft.com/office/drawing/2014/main" id="{AE7B518B-E9CA-304C-AE65-2F856D07D274}"/>
              </a:ext>
            </a:extLst>
          </p:cNvPr>
          <p:cNvSpPr/>
          <p:nvPr/>
        </p:nvSpPr>
        <p:spPr>
          <a:xfrm>
            <a:off x="197267" y="1079067"/>
            <a:ext cx="5667735" cy="904765"/>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940402-DA3D-3B4F-A0A5-4523777190EB}"/>
              </a:ext>
            </a:extLst>
          </p:cNvPr>
          <p:cNvSpPr txBox="1"/>
          <p:nvPr/>
        </p:nvSpPr>
        <p:spPr>
          <a:xfrm>
            <a:off x="359312" y="1090642"/>
            <a:ext cx="5505690"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rPr>
              <a:t>August 1967: </a:t>
            </a:r>
            <a:r>
              <a:rPr lang="en-US" sz="1400" dirty="0">
                <a:solidFill>
                  <a:schemeClr val="bg1"/>
                </a:solidFill>
              </a:rPr>
              <a:t>Their manager, Brian Epstein, died of a drug overdose </a:t>
            </a:r>
          </a:p>
          <a:p>
            <a:pPr marL="742950" lvl="1" indent="-285750">
              <a:buFont typeface="Arial" panose="020B0604020202020204" pitchFamily="34" charset="0"/>
              <a:buChar char="•"/>
            </a:pPr>
            <a:r>
              <a:rPr lang="en-US" sz="1400" dirty="0">
                <a:solidFill>
                  <a:schemeClr val="bg1"/>
                </a:solidFill>
              </a:rPr>
              <a:t>Epstein played a crucial role in the band financially and they argued about who should replace him </a:t>
            </a:r>
          </a:p>
          <a:p>
            <a:endParaRPr lang="en-US" sz="1400" dirty="0">
              <a:solidFill>
                <a:schemeClr val="bg1"/>
              </a:solidFill>
            </a:endParaRPr>
          </a:p>
        </p:txBody>
      </p:sp>
      <p:sp>
        <p:nvSpPr>
          <p:cNvPr id="14" name="Rounded Rectangle 13">
            <a:extLst>
              <a:ext uri="{FF2B5EF4-FFF2-40B4-BE49-F238E27FC236}">
                <a16:creationId xmlns:a16="http://schemas.microsoft.com/office/drawing/2014/main" id="{1A6660D6-8404-3E45-85A1-5D84C9860D9C}"/>
              </a:ext>
            </a:extLst>
          </p:cNvPr>
          <p:cNvSpPr/>
          <p:nvPr/>
        </p:nvSpPr>
        <p:spPr>
          <a:xfrm>
            <a:off x="6530299" y="1741815"/>
            <a:ext cx="5661701" cy="904765"/>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8C810C-AB6A-3D4F-8F1C-0FB165438688}"/>
              </a:ext>
            </a:extLst>
          </p:cNvPr>
          <p:cNvSpPr txBox="1"/>
          <p:nvPr/>
        </p:nvSpPr>
        <p:spPr>
          <a:xfrm>
            <a:off x="6530299" y="1753390"/>
            <a:ext cx="5661701"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rPr>
              <a:t>1968: </a:t>
            </a:r>
            <a:r>
              <a:rPr lang="en-US" sz="1400" dirty="0">
                <a:solidFill>
                  <a:schemeClr val="bg1"/>
                </a:solidFill>
              </a:rPr>
              <a:t>Yoko Ono, Lennon’s girlfriend, was constantly at his side greatly influencing his music </a:t>
            </a:r>
          </a:p>
          <a:p>
            <a:pPr marL="742950" lvl="1" indent="-285750">
              <a:buFont typeface="Arial" panose="020B0604020202020204" pitchFamily="34" charset="0"/>
              <a:buChar char="•"/>
            </a:pPr>
            <a:r>
              <a:rPr lang="en-US" sz="1400" dirty="0">
                <a:solidFill>
                  <a:schemeClr val="bg1"/>
                </a:solidFill>
              </a:rPr>
              <a:t>This caused many issues between the band members, and many believe she was a large reason the band broke up </a:t>
            </a:r>
          </a:p>
        </p:txBody>
      </p:sp>
      <p:sp>
        <p:nvSpPr>
          <p:cNvPr id="18" name="Rounded Rectangle 17">
            <a:extLst>
              <a:ext uri="{FF2B5EF4-FFF2-40B4-BE49-F238E27FC236}">
                <a16:creationId xmlns:a16="http://schemas.microsoft.com/office/drawing/2014/main" id="{8A81B8C3-BDA9-974A-A738-E8B7DD661D76}"/>
              </a:ext>
            </a:extLst>
          </p:cNvPr>
          <p:cNvSpPr/>
          <p:nvPr/>
        </p:nvSpPr>
        <p:spPr>
          <a:xfrm>
            <a:off x="78752" y="2712235"/>
            <a:ext cx="5661702" cy="904765"/>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1324386-A83A-6744-96D0-790DA56892AC}"/>
              </a:ext>
            </a:extLst>
          </p:cNvPr>
          <p:cNvSpPr txBox="1"/>
          <p:nvPr/>
        </p:nvSpPr>
        <p:spPr>
          <a:xfrm>
            <a:off x="78752" y="2795285"/>
            <a:ext cx="5586713" cy="738664"/>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rPr>
              <a:t>September 20, 1969</a:t>
            </a:r>
            <a:r>
              <a:rPr lang="en-US" sz="1400" dirty="0">
                <a:solidFill>
                  <a:schemeClr val="bg1"/>
                </a:solidFill>
              </a:rPr>
              <a:t>: Lennon announced he was leaving the band </a:t>
            </a:r>
          </a:p>
          <a:p>
            <a:pPr marL="742950" lvl="1" indent="-285750">
              <a:buFont typeface="Arial" panose="020B0604020202020204" pitchFamily="34" charset="0"/>
              <a:buChar char="•"/>
            </a:pPr>
            <a:r>
              <a:rPr lang="en-US" sz="1400" dirty="0">
                <a:solidFill>
                  <a:schemeClr val="bg1"/>
                </a:solidFill>
              </a:rPr>
              <a:t>This was the same day The Beatles signed a deal with Apple Records which helped them financially</a:t>
            </a:r>
          </a:p>
        </p:txBody>
      </p:sp>
      <p:sp>
        <p:nvSpPr>
          <p:cNvPr id="20" name="Rounded Rectangle 19">
            <a:extLst>
              <a:ext uri="{FF2B5EF4-FFF2-40B4-BE49-F238E27FC236}">
                <a16:creationId xmlns:a16="http://schemas.microsoft.com/office/drawing/2014/main" id="{82C577E5-1BF9-9C4D-A393-669E1BE47206}"/>
              </a:ext>
            </a:extLst>
          </p:cNvPr>
          <p:cNvSpPr/>
          <p:nvPr/>
        </p:nvSpPr>
        <p:spPr>
          <a:xfrm>
            <a:off x="6031872" y="3742474"/>
            <a:ext cx="5823745" cy="904765"/>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847C77A-EF7E-584F-892A-6270923675DB}"/>
              </a:ext>
            </a:extLst>
          </p:cNvPr>
          <p:cNvSpPr txBox="1"/>
          <p:nvPr/>
        </p:nvSpPr>
        <p:spPr>
          <a:xfrm>
            <a:off x="6096000" y="3743651"/>
            <a:ext cx="5586713"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rPr>
              <a:t>May 8, 1970</a:t>
            </a:r>
            <a:r>
              <a:rPr lang="en-US" sz="1400" dirty="0">
                <a:solidFill>
                  <a:schemeClr val="bg1"/>
                </a:solidFill>
              </a:rPr>
              <a:t>: The Beatles released their famous single “Let it Be,” which they started recording before Lennon quit </a:t>
            </a:r>
          </a:p>
          <a:p>
            <a:pPr marL="742950" lvl="1" indent="-285750">
              <a:buFont typeface="Arial" panose="020B0604020202020204" pitchFamily="34" charset="0"/>
              <a:buChar char="•"/>
            </a:pPr>
            <a:r>
              <a:rPr lang="en-US" sz="1400" dirty="0">
                <a:solidFill>
                  <a:schemeClr val="bg1"/>
                </a:solidFill>
              </a:rPr>
              <a:t>The relationships between the band members were very unstable and the band fell apart</a:t>
            </a:r>
          </a:p>
        </p:txBody>
      </p:sp>
      <p:sp>
        <p:nvSpPr>
          <p:cNvPr id="27" name="Rounded Rectangle 26">
            <a:extLst>
              <a:ext uri="{FF2B5EF4-FFF2-40B4-BE49-F238E27FC236}">
                <a16:creationId xmlns:a16="http://schemas.microsoft.com/office/drawing/2014/main" id="{2ED2C906-71E6-5D42-8D6A-B4C4FB0E9CEF}"/>
              </a:ext>
            </a:extLst>
          </p:cNvPr>
          <p:cNvSpPr/>
          <p:nvPr/>
        </p:nvSpPr>
        <p:spPr>
          <a:xfrm>
            <a:off x="197267" y="4777429"/>
            <a:ext cx="5748757" cy="904765"/>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76A46B1-D7EC-2748-B4CA-F25064869901}"/>
              </a:ext>
            </a:extLst>
          </p:cNvPr>
          <p:cNvSpPr txBox="1"/>
          <p:nvPr/>
        </p:nvSpPr>
        <p:spPr>
          <a:xfrm>
            <a:off x="315782" y="4926605"/>
            <a:ext cx="5511726" cy="523220"/>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rPr>
              <a:t>December 8, 1980: </a:t>
            </a:r>
            <a:r>
              <a:rPr lang="en-US" sz="1400" dirty="0">
                <a:solidFill>
                  <a:schemeClr val="bg1"/>
                </a:solidFill>
              </a:rPr>
              <a:t>John Lennon was shot and killed outside of his apartment in New York City </a:t>
            </a:r>
          </a:p>
        </p:txBody>
      </p:sp>
      <p:sp>
        <p:nvSpPr>
          <p:cNvPr id="30" name="Rounded Rectangle 29">
            <a:extLst>
              <a:ext uri="{FF2B5EF4-FFF2-40B4-BE49-F238E27FC236}">
                <a16:creationId xmlns:a16="http://schemas.microsoft.com/office/drawing/2014/main" id="{60DF1425-CEAF-A842-9753-A974FCBA9127}"/>
              </a:ext>
            </a:extLst>
          </p:cNvPr>
          <p:cNvSpPr/>
          <p:nvPr/>
        </p:nvSpPr>
        <p:spPr>
          <a:xfrm>
            <a:off x="4661238" y="5832426"/>
            <a:ext cx="5748757" cy="904765"/>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BE1D5C-ACCE-B54B-B0B0-7EFA4ACAEB94}"/>
              </a:ext>
            </a:extLst>
          </p:cNvPr>
          <p:cNvSpPr txBox="1"/>
          <p:nvPr/>
        </p:nvSpPr>
        <p:spPr>
          <a:xfrm>
            <a:off x="4779753" y="6050400"/>
            <a:ext cx="5511726" cy="523220"/>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rPr>
              <a:t>January 20, 1998: </a:t>
            </a:r>
            <a:r>
              <a:rPr lang="en-US" sz="1400" dirty="0">
                <a:solidFill>
                  <a:schemeClr val="bg1"/>
                </a:solidFill>
              </a:rPr>
              <a:t>The Beatles got inducted in the Rock and Role Hall of Fame</a:t>
            </a:r>
          </a:p>
        </p:txBody>
      </p:sp>
      <p:sp>
        <p:nvSpPr>
          <p:cNvPr id="31" name="Bent Arrow 30">
            <a:extLst>
              <a:ext uri="{FF2B5EF4-FFF2-40B4-BE49-F238E27FC236}">
                <a16:creationId xmlns:a16="http://schemas.microsoft.com/office/drawing/2014/main" id="{2F725107-7BF1-C345-A37E-05F13AFFE76B}"/>
              </a:ext>
            </a:extLst>
          </p:cNvPr>
          <p:cNvSpPr/>
          <p:nvPr/>
        </p:nvSpPr>
        <p:spPr>
          <a:xfrm rot="5400000">
            <a:off x="6304727" y="742340"/>
            <a:ext cx="537968" cy="1417419"/>
          </a:xfrm>
          <a:prstGeom prst="bentArrow">
            <a:avLst>
              <a:gd name="adj1" fmla="val 12091"/>
              <a:gd name="adj2" fmla="val 21867"/>
              <a:gd name="adj3" fmla="val 25000"/>
              <a:gd name="adj4" fmla="val 43750"/>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2" name="Bent Arrow 31">
            <a:extLst>
              <a:ext uri="{FF2B5EF4-FFF2-40B4-BE49-F238E27FC236}">
                <a16:creationId xmlns:a16="http://schemas.microsoft.com/office/drawing/2014/main" id="{CEBD3940-E2BC-2249-B2B6-4E78D14A2D23}"/>
              </a:ext>
            </a:extLst>
          </p:cNvPr>
          <p:cNvSpPr/>
          <p:nvPr/>
        </p:nvSpPr>
        <p:spPr>
          <a:xfrm rot="5400000" flipV="1">
            <a:off x="5549241" y="1723311"/>
            <a:ext cx="537968" cy="1417420"/>
          </a:xfrm>
          <a:prstGeom prst="bentArrow">
            <a:avLst>
              <a:gd name="adj1" fmla="val 14242"/>
              <a:gd name="adj2" fmla="val 21867"/>
              <a:gd name="adj3" fmla="val 25000"/>
              <a:gd name="adj4" fmla="val 50205"/>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3" name="Bent Arrow 32">
            <a:extLst>
              <a:ext uri="{FF2B5EF4-FFF2-40B4-BE49-F238E27FC236}">
                <a16:creationId xmlns:a16="http://schemas.microsoft.com/office/drawing/2014/main" id="{EEA6332B-EEB5-2F4F-98E7-03E03475C03E}"/>
              </a:ext>
            </a:extLst>
          </p:cNvPr>
          <p:cNvSpPr/>
          <p:nvPr/>
        </p:nvSpPr>
        <p:spPr>
          <a:xfrm rot="5400000">
            <a:off x="6176532" y="2736533"/>
            <a:ext cx="537968" cy="1417419"/>
          </a:xfrm>
          <a:prstGeom prst="bentArrow">
            <a:avLst>
              <a:gd name="adj1" fmla="val 12091"/>
              <a:gd name="adj2" fmla="val 21867"/>
              <a:gd name="adj3" fmla="val 25000"/>
              <a:gd name="adj4" fmla="val 43750"/>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4" name="Bent Arrow 33">
            <a:extLst>
              <a:ext uri="{FF2B5EF4-FFF2-40B4-BE49-F238E27FC236}">
                <a16:creationId xmlns:a16="http://schemas.microsoft.com/office/drawing/2014/main" id="{6C113A31-DFDA-514A-8E07-CCC1B48AFF12}"/>
              </a:ext>
            </a:extLst>
          </p:cNvPr>
          <p:cNvSpPr/>
          <p:nvPr/>
        </p:nvSpPr>
        <p:spPr>
          <a:xfrm rot="5400000" flipV="1">
            <a:off x="5054178" y="3785730"/>
            <a:ext cx="537968" cy="1417420"/>
          </a:xfrm>
          <a:prstGeom prst="bentArrow">
            <a:avLst>
              <a:gd name="adj1" fmla="val 14242"/>
              <a:gd name="adj2" fmla="val 21867"/>
              <a:gd name="adj3" fmla="val 25000"/>
              <a:gd name="adj4" fmla="val 50205"/>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5" name="Bent Arrow 34">
            <a:extLst>
              <a:ext uri="{FF2B5EF4-FFF2-40B4-BE49-F238E27FC236}">
                <a16:creationId xmlns:a16="http://schemas.microsoft.com/office/drawing/2014/main" id="{BEEC28FD-5EA7-0C44-8B85-68C45B748FFA}"/>
              </a:ext>
            </a:extLst>
          </p:cNvPr>
          <p:cNvSpPr/>
          <p:nvPr/>
        </p:nvSpPr>
        <p:spPr>
          <a:xfrm rot="5400000">
            <a:off x="6385748" y="4834928"/>
            <a:ext cx="537968" cy="1417419"/>
          </a:xfrm>
          <a:prstGeom prst="bentArrow">
            <a:avLst>
              <a:gd name="adj1" fmla="val 12091"/>
              <a:gd name="adj2" fmla="val 21867"/>
              <a:gd name="adj3" fmla="val 25000"/>
              <a:gd name="adj4" fmla="val 43750"/>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36" name="Picture 35">
            <a:extLst>
              <a:ext uri="{FF2B5EF4-FFF2-40B4-BE49-F238E27FC236}">
                <a16:creationId xmlns:a16="http://schemas.microsoft.com/office/drawing/2014/main" id="{B3ECACF0-36F3-2845-AA57-1AE357842868}"/>
              </a:ext>
            </a:extLst>
          </p:cNvPr>
          <p:cNvPicPr>
            <a:picLocks noChangeAspect="1"/>
          </p:cNvPicPr>
          <p:nvPr/>
        </p:nvPicPr>
        <p:blipFill>
          <a:blip r:embed="rId2"/>
          <a:stretch>
            <a:fillRect/>
          </a:stretch>
        </p:blipFill>
        <p:spPr>
          <a:xfrm>
            <a:off x="2797123" y="5741049"/>
            <a:ext cx="1541279" cy="1011465"/>
          </a:xfrm>
          <a:prstGeom prst="rect">
            <a:avLst/>
          </a:prstGeom>
        </p:spPr>
      </p:pic>
      <p:pic>
        <p:nvPicPr>
          <p:cNvPr id="37" name="Picture 36">
            <a:extLst>
              <a:ext uri="{FF2B5EF4-FFF2-40B4-BE49-F238E27FC236}">
                <a16:creationId xmlns:a16="http://schemas.microsoft.com/office/drawing/2014/main" id="{2AFF122E-3D3F-5B47-9EA0-000897393684}"/>
              </a:ext>
            </a:extLst>
          </p:cNvPr>
          <p:cNvPicPr>
            <a:picLocks noChangeAspect="1"/>
          </p:cNvPicPr>
          <p:nvPr/>
        </p:nvPicPr>
        <p:blipFill>
          <a:blip r:embed="rId3"/>
          <a:stretch>
            <a:fillRect/>
          </a:stretch>
        </p:blipFill>
        <p:spPr>
          <a:xfrm>
            <a:off x="9431975" y="282372"/>
            <a:ext cx="2383955" cy="1188960"/>
          </a:xfrm>
          <a:prstGeom prst="rect">
            <a:avLst/>
          </a:prstGeom>
        </p:spPr>
      </p:pic>
      <p:pic>
        <p:nvPicPr>
          <p:cNvPr id="38" name="Picture 37">
            <a:extLst>
              <a:ext uri="{FF2B5EF4-FFF2-40B4-BE49-F238E27FC236}">
                <a16:creationId xmlns:a16="http://schemas.microsoft.com/office/drawing/2014/main" id="{2C394F02-54F0-6244-8509-FED2680DE8E1}"/>
              </a:ext>
            </a:extLst>
          </p:cNvPr>
          <p:cNvPicPr>
            <a:picLocks noChangeAspect="1"/>
          </p:cNvPicPr>
          <p:nvPr/>
        </p:nvPicPr>
        <p:blipFill>
          <a:blip r:embed="rId4"/>
          <a:stretch>
            <a:fillRect/>
          </a:stretch>
        </p:blipFill>
        <p:spPr>
          <a:xfrm>
            <a:off x="7400936" y="224705"/>
            <a:ext cx="1579347" cy="1242420"/>
          </a:xfrm>
          <a:prstGeom prst="rect">
            <a:avLst/>
          </a:prstGeom>
        </p:spPr>
      </p:pic>
      <p:pic>
        <p:nvPicPr>
          <p:cNvPr id="40" name="Picture 39">
            <a:extLst>
              <a:ext uri="{FF2B5EF4-FFF2-40B4-BE49-F238E27FC236}">
                <a16:creationId xmlns:a16="http://schemas.microsoft.com/office/drawing/2014/main" id="{DF0AEB83-4E74-D64F-BA84-361D86054BB0}"/>
              </a:ext>
            </a:extLst>
          </p:cNvPr>
          <p:cNvPicPr>
            <a:picLocks noChangeAspect="1"/>
          </p:cNvPicPr>
          <p:nvPr/>
        </p:nvPicPr>
        <p:blipFill>
          <a:blip r:embed="rId5"/>
          <a:stretch>
            <a:fillRect/>
          </a:stretch>
        </p:blipFill>
        <p:spPr>
          <a:xfrm>
            <a:off x="889082" y="5765450"/>
            <a:ext cx="1610356" cy="1006473"/>
          </a:xfrm>
          <a:prstGeom prst="rect">
            <a:avLst/>
          </a:prstGeom>
        </p:spPr>
      </p:pic>
      <p:pic>
        <p:nvPicPr>
          <p:cNvPr id="41" name="Picture 40">
            <a:hlinkClick r:id="rId6" action="ppaction://hlinksldjump"/>
            <a:extLst>
              <a:ext uri="{FF2B5EF4-FFF2-40B4-BE49-F238E27FC236}">
                <a16:creationId xmlns:a16="http://schemas.microsoft.com/office/drawing/2014/main" id="{80316106-40FC-2649-AE88-30C892CBE05B}"/>
              </a:ext>
            </a:extLst>
          </p:cNvPr>
          <p:cNvPicPr>
            <a:picLocks noChangeAspect="1"/>
          </p:cNvPicPr>
          <p:nvPr/>
        </p:nvPicPr>
        <p:blipFill>
          <a:blip r:embed="rId7"/>
          <a:stretch>
            <a:fillRect/>
          </a:stretch>
        </p:blipFill>
        <p:spPr>
          <a:xfrm>
            <a:off x="10578682" y="5767405"/>
            <a:ext cx="1205424" cy="904764"/>
          </a:xfrm>
          <a:prstGeom prst="rect">
            <a:avLst/>
          </a:prstGeom>
          <a:ln>
            <a:solidFill>
              <a:schemeClr val="tx1"/>
            </a:solidFill>
          </a:ln>
        </p:spPr>
      </p:pic>
      <p:pic>
        <p:nvPicPr>
          <p:cNvPr id="42" name="Picture 41">
            <a:hlinkClick r:id="rId6" action="ppaction://hlinksldjump"/>
            <a:extLst>
              <a:ext uri="{FF2B5EF4-FFF2-40B4-BE49-F238E27FC236}">
                <a16:creationId xmlns:a16="http://schemas.microsoft.com/office/drawing/2014/main" id="{A7AD0CD3-BF71-1B4B-B263-25D64F37489B}"/>
              </a:ext>
            </a:extLst>
          </p:cNvPr>
          <p:cNvPicPr>
            <a:picLocks noChangeAspect="1"/>
          </p:cNvPicPr>
          <p:nvPr/>
        </p:nvPicPr>
        <p:blipFill>
          <a:blip r:embed="rId8"/>
          <a:stretch>
            <a:fillRect/>
          </a:stretch>
        </p:blipFill>
        <p:spPr>
          <a:xfrm>
            <a:off x="11487831" y="5777075"/>
            <a:ext cx="277953" cy="288060"/>
          </a:xfrm>
          <a:prstGeom prst="rect">
            <a:avLst/>
          </a:prstGeom>
        </p:spPr>
      </p:pic>
    </p:spTree>
    <p:extLst>
      <p:ext uri="{BB962C8B-B14F-4D97-AF65-F5344CB8AC3E}">
        <p14:creationId xmlns:p14="http://schemas.microsoft.com/office/powerpoint/2010/main" val="1343489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14351</TotalTime>
  <Words>1100</Words>
  <Application>Microsoft Macintosh PowerPoint</Application>
  <PresentationFormat>Widescreen</PresentationFormat>
  <Paragraphs>84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Silom</vt:lpstr>
      <vt:lpstr>Office Theme</vt:lpstr>
      <vt:lpstr>PowerPoint Presentation</vt:lpstr>
      <vt:lpstr>Early Life </vt:lpstr>
      <vt:lpstr>John Lennon</vt:lpstr>
      <vt:lpstr>Paul McCartney</vt:lpstr>
      <vt:lpstr>Ringo Starr</vt:lpstr>
      <vt:lpstr>George Harrison</vt:lpstr>
      <vt:lpstr>Beginning of The Beatles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Beatles </dc:title>
  <dc:creator>Reilly, Jenna</dc:creator>
  <cp:lastModifiedBy>Reilly, Jenna</cp:lastModifiedBy>
  <cp:revision>121</cp:revision>
  <dcterms:created xsi:type="dcterms:W3CDTF">2022-04-04T21:44:26Z</dcterms:created>
  <dcterms:modified xsi:type="dcterms:W3CDTF">2022-05-11T18:58:00Z</dcterms:modified>
</cp:coreProperties>
</file>