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71" r:id="rId5"/>
    <p:sldId id="261" r:id="rId6"/>
    <p:sldId id="272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7B1C-70EA-2F4B-B5AA-88B1CC672472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D215E-8337-DB42-87E2-C822346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D215E-8337-DB42-87E2-C822346CBE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7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8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6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C4B4-CDC6-8A48-A525-A5EA0FDFF5BA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B9FB1-5972-5F40-B5E0-F4E326A5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6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slide" Target="slide4.xm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slide" Target="slide7.xml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slide" Target="slide8.xml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slide" Target="slide10.xml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slide" Target="slide11.xml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slide" Target="slide15.xml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slide" Target="slide16.xml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WELCOME!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42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S</a:t>
            </a:r>
            <a:r>
              <a:rPr lang="en-US" sz="5400" dirty="0" smtClean="0"/>
              <a:t>tart </a:t>
            </a:r>
            <a:r>
              <a:rPr lang="en-US" sz="5400" dirty="0" smtClean="0"/>
              <a:t>designing your own pasta </a:t>
            </a:r>
            <a:r>
              <a:rPr lang="en-US" sz="5400" dirty="0" smtClean="0"/>
              <a:t>dish here</a:t>
            </a: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67110" y="3839604"/>
            <a:ext cx="4043725" cy="1416128"/>
            <a:chOff x="2467110" y="3839604"/>
            <a:chExt cx="4043725" cy="1416128"/>
          </a:xfrm>
        </p:grpSpPr>
        <p:sp>
          <p:nvSpPr>
            <p:cNvPr id="4" name="Right Arrow 3">
              <a:hlinkClick r:id="rId3" action="ppaction://hlinksldjump"/>
            </p:cNvPr>
            <p:cNvSpPr/>
            <p:nvPr/>
          </p:nvSpPr>
          <p:spPr>
            <a:xfrm>
              <a:off x="2467110" y="3839604"/>
              <a:ext cx="4043725" cy="141612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2835676" y="4280149"/>
              <a:ext cx="2493277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Start Designing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884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508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Enjoy your Rigatoni and Meatballs in Tomato Sauce!</a:t>
            </a:r>
            <a:endParaRPr lang="en-US" dirty="0"/>
          </a:p>
        </p:txBody>
      </p:sp>
      <p:pic>
        <p:nvPicPr>
          <p:cNvPr id="4" name="Picture 3" descr="rigatoni and meatba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6" y="2422396"/>
            <a:ext cx="6441420" cy="3600859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764299" y="5695905"/>
            <a:ext cx="1126019" cy="824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764299" y="5890471"/>
            <a:ext cx="11260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0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508"/>
            <a:ext cx="914399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Enjoy your </a:t>
            </a:r>
            <a:r>
              <a:rPr lang="en-US" dirty="0" smtClean="0"/>
              <a:t>Spaghetti </a:t>
            </a:r>
            <a:r>
              <a:rPr lang="en-US" dirty="0"/>
              <a:t>and Meatballs </a:t>
            </a:r>
            <a:r>
              <a:rPr lang="en-US" dirty="0" smtClean="0"/>
              <a:t>in Tomato </a:t>
            </a:r>
            <a:r>
              <a:rPr lang="en-US" dirty="0"/>
              <a:t>Sauce!</a:t>
            </a:r>
          </a:p>
        </p:txBody>
      </p:sp>
      <p:pic>
        <p:nvPicPr>
          <p:cNvPr id="4" name="Picture 3" descr="Spaghetti-and-Meatba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77" y="2530757"/>
            <a:ext cx="5240900" cy="3990072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764299" y="5695905"/>
            <a:ext cx="1126019" cy="824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7764299" y="5890471"/>
            <a:ext cx="11260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3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508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Enjoy your Spaghetti </a:t>
            </a:r>
            <a:r>
              <a:rPr lang="en-US" dirty="0" smtClean="0"/>
              <a:t>and Sausage </a:t>
            </a:r>
            <a:r>
              <a:rPr lang="en-US" dirty="0"/>
              <a:t>in Tomato Sauce!</a:t>
            </a:r>
          </a:p>
        </p:txBody>
      </p:sp>
      <p:pic>
        <p:nvPicPr>
          <p:cNvPr id="4" name="Picture 3" descr="spaghetti and saus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08" y="2509811"/>
            <a:ext cx="5522760" cy="4151275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764299" y="5695905"/>
            <a:ext cx="1126019" cy="824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764299" y="5890471"/>
            <a:ext cx="11260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5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7602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Enjoy your </a:t>
            </a:r>
            <a:r>
              <a:rPr lang="en-US" dirty="0" smtClean="0"/>
              <a:t>Rigatoni </a:t>
            </a:r>
            <a:r>
              <a:rPr lang="en-US" dirty="0"/>
              <a:t>and </a:t>
            </a:r>
            <a:r>
              <a:rPr lang="en-US" dirty="0" smtClean="0"/>
              <a:t>Chicken </a:t>
            </a:r>
            <a:r>
              <a:rPr lang="en-US" dirty="0"/>
              <a:t>in </a:t>
            </a:r>
            <a:r>
              <a:rPr lang="en-US" dirty="0" smtClean="0"/>
              <a:t>Alfredo </a:t>
            </a:r>
            <a:r>
              <a:rPr lang="en-US" dirty="0"/>
              <a:t>Sauce!</a:t>
            </a:r>
          </a:p>
        </p:txBody>
      </p:sp>
      <p:pic>
        <p:nvPicPr>
          <p:cNvPr id="4" name="Picture 3" descr="rigatoni alfredo chick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40" y="2365383"/>
            <a:ext cx="5383467" cy="40376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764299" y="5695905"/>
            <a:ext cx="1126019" cy="824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764299" y="5890471"/>
            <a:ext cx="11260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4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508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Enjoy your Spaghetti and </a:t>
            </a:r>
            <a:r>
              <a:rPr lang="en-US" dirty="0" smtClean="0"/>
              <a:t>Chicken </a:t>
            </a:r>
            <a:r>
              <a:rPr lang="en-US" dirty="0"/>
              <a:t>in Alfredo Sauce!</a:t>
            </a:r>
          </a:p>
        </p:txBody>
      </p:sp>
      <p:pic>
        <p:nvPicPr>
          <p:cNvPr id="4" name="Picture 3" descr="spaghetti chicken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94" y="2222182"/>
            <a:ext cx="6126392" cy="4208565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764299" y="5695905"/>
            <a:ext cx="1126019" cy="824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764299" y="5890471"/>
            <a:ext cx="11260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7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7602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Enjoy your Rigatoni and </a:t>
            </a:r>
            <a:r>
              <a:rPr lang="en-US" dirty="0" smtClean="0"/>
              <a:t>Shrimp </a:t>
            </a:r>
            <a:r>
              <a:rPr lang="en-US" dirty="0"/>
              <a:t>in Alfredo Sauce!</a:t>
            </a:r>
          </a:p>
        </p:txBody>
      </p:sp>
      <p:pic>
        <p:nvPicPr>
          <p:cNvPr id="4" name="Picture 3" descr="shrimp rigatoni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43" y="2315036"/>
            <a:ext cx="6078536" cy="4042226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764299" y="5695905"/>
            <a:ext cx="1126019" cy="824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764299" y="5890471"/>
            <a:ext cx="11260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6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508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Enjoy </a:t>
            </a:r>
            <a:r>
              <a:rPr lang="en-US" dirty="0"/>
              <a:t>your </a:t>
            </a:r>
            <a:r>
              <a:rPr lang="en-US" dirty="0" smtClean="0"/>
              <a:t>Spaghetti </a:t>
            </a:r>
            <a:r>
              <a:rPr lang="en-US" dirty="0"/>
              <a:t>and </a:t>
            </a:r>
            <a:r>
              <a:rPr lang="en-US" dirty="0" smtClean="0"/>
              <a:t>Shrim</a:t>
            </a:r>
            <a:r>
              <a:rPr lang="en-US" dirty="0"/>
              <a:t>p</a:t>
            </a:r>
            <a:r>
              <a:rPr lang="en-US" dirty="0" smtClean="0"/>
              <a:t> </a:t>
            </a:r>
            <a:r>
              <a:rPr lang="en-US" dirty="0"/>
              <a:t>in Alfredo Sauce!</a:t>
            </a:r>
          </a:p>
        </p:txBody>
      </p:sp>
      <p:pic>
        <p:nvPicPr>
          <p:cNvPr id="5" name="Picture 4" descr="Shrimp-Alfredo-spaghet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11" y="2240354"/>
            <a:ext cx="6075269" cy="4047648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764299" y="5695905"/>
            <a:ext cx="1126019" cy="824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7764299" y="5890471"/>
            <a:ext cx="11260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6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a Pasta for your dish</a:t>
            </a:r>
            <a:endParaRPr lang="en-US" dirty="0"/>
          </a:p>
        </p:txBody>
      </p:sp>
      <p:pic>
        <p:nvPicPr>
          <p:cNvPr id="4" name="Content Placeholder 3" descr="Rigatoni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>
          <a:xfrm>
            <a:off x="326267" y="2618807"/>
            <a:ext cx="4283483" cy="3014721"/>
          </a:xfrm>
        </p:spPr>
      </p:pic>
      <p:pic>
        <p:nvPicPr>
          <p:cNvPr id="5" name="Picture 4" descr="spaghett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05" y="2605171"/>
            <a:ext cx="4019628" cy="3014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3776" y="2081951"/>
            <a:ext cx="141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Rigatoni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74152" y="2081951"/>
            <a:ext cx="154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Spaghetti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763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a Sauce for your Rigatoni dish</a:t>
            </a:r>
            <a:endParaRPr lang="en-US" dirty="0"/>
          </a:p>
        </p:txBody>
      </p:sp>
      <p:pic>
        <p:nvPicPr>
          <p:cNvPr id="4" name="Content Placeholder 3" descr="red sauce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57200" y="3092921"/>
            <a:ext cx="4828265" cy="2655360"/>
          </a:xfrm>
        </p:spPr>
      </p:pic>
      <p:pic>
        <p:nvPicPr>
          <p:cNvPr id="5" name="Picture 4" descr="alfredo sauc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94" y="2396208"/>
            <a:ext cx="2767206" cy="4150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4496" y="2422396"/>
            <a:ext cx="255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Tomato Sauce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49110" y="1771332"/>
            <a:ext cx="238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Alfredo Sauce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715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a Sauce for your Spaghetti dish</a:t>
            </a:r>
            <a:endParaRPr lang="en-US" dirty="0"/>
          </a:p>
        </p:txBody>
      </p:sp>
      <p:pic>
        <p:nvPicPr>
          <p:cNvPr id="4" name="Content Placeholder 3" descr="red sauce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57200" y="3092921"/>
            <a:ext cx="4828265" cy="2655360"/>
          </a:xfrm>
        </p:spPr>
      </p:pic>
      <p:pic>
        <p:nvPicPr>
          <p:cNvPr id="5" name="Picture 4" descr="alfredo sauc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94" y="2396208"/>
            <a:ext cx="2767206" cy="4150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4496" y="2422396"/>
            <a:ext cx="255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Tomato Sauce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49110" y="1771332"/>
            <a:ext cx="238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Alfredo Sauce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296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Pick a topping for your Rigatoni dish</a:t>
            </a:r>
            <a:endParaRPr lang="en-US" dirty="0"/>
          </a:p>
        </p:txBody>
      </p:sp>
      <p:pic>
        <p:nvPicPr>
          <p:cNvPr id="4" name="Content Placeholder 3" descr="sausage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8611"/>
          <a:stretch>
            <a:fillRect/>
          </a:stretch>
        </p:blipFill>
        <p:spPr>
          <a:xfrm>
            <a:off x="457200" y="3040545"/>
            <a:ext cx="4701541" cy="2585666"/>
          </a:xfrm>
        </p:spPr>
      </p:pic>
      <p:pic>
        <p:nvPicPr>
          <p:cNvPr id="5" name="Picture 4" descr="meatballs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54" y="2055764"/>
            <a:ext cx="3023887" cy="4535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3776" y="2343561"/>
            <a:ext cx="141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Sausage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88362" y="1447308"/>
            <a:ext cx="176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Meatballs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546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Pick a topping for your Spaghetti dish</a:t>
            </a:r>
            <a:endParaRPr lang="en-US" dirty="0"/>
          </a:p>
        </p:txBody>
      </p:sp>
      <p:pic>
        <p:nvPicPr>
          <p:cNvPr id="4" name="Content Placeholder 3" descr="sausage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8611"/>
          <a:stretch>
            <a:fillRect/>
          </a:stretch>
        </p:blipFill>
        <p:spPr>
          <a:xfrm>
            <a:off x="457200" y="3040545"/>
            <a:ext cx="4701541" cy="2585666"/>
          </a:xfrm>
        </p:spPr>
      </p:pic>
      <p:pic>
        <p:nvPicPr>
          <p:cNvPr id="5" name="Picture 4" descr="meatballs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54" y="2055764"/>
            <a:ext cx="3023887" cy="4535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3776" y="2343561"/>
            <a:ext cx="141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Sausage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88362" y="1447308"/>
            <a:ext cx="176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Meatballs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42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Pick a topping for your Rigatoni dish</a:t>
            </a:r>
            <a:endParaRPr lang="en-US" dirty="0"/>
          </a:p>
        </p:txBody>
      </p:sp>
      <p:pic>
        <p:nvPicPr>
          <p:cNvPr id="4" name="Content Placeholder 3" descr="chicken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" b="8845"/>
          <a:stretch>
            <a:fillRect/>
          </a:stretch>
        </p:blipFill>
        <p:spPr>
          <a:xfrm>
            <a:off x="457200" y="2779813"/>
            <a:ext cx="4413490" cy="2745869"/>
          </a:xfrm>
        </p:spPr>
      </p:pic>
      <p:pic>
        <p:nvPicPr>
          <p:cNvPr id="5" name="Picture 4" descr="shrimp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55" y="2779813"/>
            <a:ext cx="3785426" cy="2745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3776" y="2256593"/>
            <a:ext cx="141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Chicken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50228" y="2256593"/>
            <a:ext cx="141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Shrimp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26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Pick a topping for your Spaghetti dish</a:t>
            </a:r>
            <a:endParaRPr lang="en-US" dirty="0"/>
          </a:p>
        </p:txBody>
      </p:sp>
      <p:pic>
        <p:nvPicPr>
          <p:cNvPr id="4" name="Content Placeholder 3" descr="chicken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" b="8845"/>
          <a:stretch>
            <a:fillRect/>
          </a:stretch>
        </p:blipFill>
        <p:spPr>
          <a:xfrm>
            <a:off x="457200" y="2779813"/>
            <a:ext cx="4413490" cy="2745869"/>
          </a:xfrm>
        </p:spPr>
      </p:pic>
      <p:pic>
        <p:nvPicPr>
          <p:cNvPr id="5" name="Picture 4" descr="shrimp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55" y="2779813"/>
            <a:ext cx="3785426" cy="2745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3776" y="2256593"/>
            <a:ext cx="141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Chicken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50228" y="2256593"/>
            <a:ext cx="141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Shrimp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81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92" y="1364508"/>
            <a:ext cx="868082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Enjoy your Rigatoni </a:t>
            </a:r>
            <a:r>
              <a:rPr lang="en-US" dirty="0" smtClean="0"/>
              <a:t>and Sausage </a:t>
            </a:r>
            <a:r>
              <a:rPr lang="en-US" dirty="0"/>
              <a:t>in </a:t>
            </a:r>
            <a:r>
              <a:rPr lang="en-US" dirty="0" smtClean="0"/>
              <a:t>Tomato Sauce</a:t>
            </a:r>
            <a:r>
              <a:rPr lang="en-US" dirty="0"/>
              <a:t>!</a:t>
            </a:r>
          </a:p>
        </p:txBody>
      </p:sp>
      <p:pic>
        <p:nvPicPr>
          <p:cNvPr id="4" name="Picture 3" descr="Italian_Sausage_Rigaton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96" y="2379174"/>
            <a:ext cx="5564632" cy="4006535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764299" y="5695905"/>
            <a:ext cx="1126019" cy="824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764299" y="5890471"/>
            <a:ext cx="11260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5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182</Words>
  <Application>Microsoft Macintosh PowerPoint</Application>
  <PresentationFormat>On-screen Show (4:3)</PresentationFormat>
  <Paragraphs>49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WELCOME!</vt:lpstr>
      <vt:lpstr>Pick a Pasta for your dish</vt:lpstr>
      <vt:lpstr>Pick a Sauce for your Rigatoni dish</vt:lpstr>
      <vt:lpstr>Pick a Sauce for your Spaghetti dish</vt:lpstr>
      <vt:lpstr>Pick a topping for your Rigatoni dish</vt:lpstr>
      <vt:lpstr>Pick a topping for your Spaghetti dish</vt:lpstr>
      <vt:lpstr>Pick a topping for your Rigatoni dish</vt:lpstr>
      <vt:lpstr>Pick a topping for your Spaghetti dish</vt:lpstr>
      <vt:lpstr>CONGRATULATIONS!!</vt:lpstr>
      <vt:lpstr>CONGRATULATIONS!!</vt:lpstr>
      <vt:lpstr>CONGRATULATIONS!!</vt:lpstr>
      <vt:lpstr>CONGRATULATIONS!!</vt:lpstr>
      <vt:lpstr>CONGRATULATIONS!!</vt:lpstr>
      <vt:lpstr>CONGRATULATIONS!!</vt:lpstr>
      <vt:lpstr>CONGRATULATIONS!!</vt:lpstr>
      <vt:lpstr>CONGRATULATIONS!!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Gina Casale</dc:creator>
  <cp:lastModifiedBy>Gina Casale</cp:lastModifiedBy>
  <cp:revision>26</cp:revision>
  <dcterms:created xsi:type="dcterms:W3CDTF">2017-09-26T14:05:46Z</dcterms:created>
  <dcterms:modified xsi:type="dcterms:W3CDTF">2017-11-26T23:24:02Z</dcterms:modified>
</cp:coreProperties>
</file>