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58" r:id="rId5"/>
    <p:sldId id="268" r:id="rId6"/>
    <p:sldId id="259" r:id="rId7"/>
    <p:sldId id="271" r:id="rId8"/>
    <p:sldId id="260" r:id="rId9"/>
    <p:sldId id="272" r:id="rId10"/>
    <p:sldId id="263" r:id="rId11"/>
    <p:sldId id="273" r:id="rId12"/>
    <p:sldId id="264" r:id="rId13"/>
    <p:sldId id="274" r:id="rId14"/>
    <p:sldId id="265" r:id="rId15"/>
    <p:sldId id="275" r:id="rId16"/>
    <p:sldId id="266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1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24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6A23C-6FE4-B344-8E08-04532F897A6B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A44EF-BF3A-6741-92BE-307C1D76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6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44EF-BF3A-6741-92BE-307C1D76FD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44EF-BF3A-6741-92BE-307C1D76FD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44EF-BF3A-6741-92BE-307C1D76FD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44EF-BF3A-6741-92BE-307C1D76FD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4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0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5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3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0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22A0-F858-7A4C-94A5-5805CAF769D5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96DF-B6DE-D943-ABF5-26B56053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839"/>
            </a:gs>
            <a:gs pos="100000">
              <a:srgbClr val="FFFFFF"/>
            </a:gs>
            <a:gs pos="48000">
              <a:srgbClr val="0000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Alyson Keane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3950" y="1502125"/>
            <a:ext cx="5476116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Blood Flows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Through the Heart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49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969894"/>
            <a:ext cx="1416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Great job! Once it leaves the aorta, it travels out to the body and comes back in via the Vena Cava. So, where does it go after that?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2914358" y="3207183"/>
            <a:ext cx="862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Right Atrium</a:t>
            </a:r>
            <a:endParaRPr lang="en-US" dirty="0">
              <a:latin typeface="+mj-lt"/>
            </a:endParaRP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3923800" y="4739883"/>
            <a:ext cx="1204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Right Ventricle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278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969894"/>
            <a:ext cx="1416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Superb!. Once it comes through the vena cava, it enters the right atrium! We’re almost done! But where does it go next?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5519369" y="4293078"/>
            <a:ext cx="1107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Left Ventricle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hlinkClick r:id="rId6" action="ppaction://hlinksldjump"/>
          </p:cNvPr>
          <p:cNvSpPr txBox="1"/>
          <p:nvPr/>
        </p:nvSpPr>
        <p:spPr>
          <a:xfrm>
            <a:off x="3891237" y="4477744"/>
            <a:ext cx="143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Right Ventricle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424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969894"/>
            <a:ext cx="14164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Fantastic! Once it leaves the right atrium, it goes to the right ventricle. Now, where is the last step that blood goes through?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314551" y="1997581"/>
            <a:ext cx="1416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Pulmonary Artery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3028326" y="1389395"/>
            <a:ext cx="1058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Vena Cava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10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969894"/>
            <a:ext cx="14164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You are correct! Once it leaves the right ventricle, it’s pumped through the pulmonary artery out to the lungs!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 JOB!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81" y="2095499"/>
            <a:ext cx="3754013" cy="3255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075" y="1251610"/>
            <a:ext cx="4459373" cy="560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9" y="251099"/>
            <a:ext cx="9101261" cy="68259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095" y="1400090"/>
            <a:ext cx="16281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Blood flow starts through the pulmonary vein from the lungs and flows into where? Select the correct term.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916960" y="2637375"/>
            <a:ext cx="135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Left Atrium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291430" y="4537278"/>
            <a:ext cx="1269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Left Ventricle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6442957" y="2023212"/>
            <a:ext cx="1811675" cy="822960"/>
          </a:xfrm>
          <a:prstGeom prst="leftArrow">
            <a:avLst/>
          </a:prstGeom>
          <a:solidFill>
            <a:srgbClr val="0000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1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725693"/>
            <a:ext cx="1514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Great! Once its in the left atrium, it goes where next?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5514485" y="4596579"/>
            <a:ext cx="132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Left Ventricle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4135458" y="4919744"/>
            <a:ext cx="118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Right Ventricle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2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225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5627" y="2035015"/>
            <a:ext cx="16606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Super! Once the blood is in the left ventricle, where does it go?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4119175" y="1117743"/>
            <a:ext cx="112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Aorta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2751546" y="3174623"/>
            <a:ext cx="1188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R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ight Ventricle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50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rtdiagram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99"/>
            <a:ext cx="9101261" cy="68259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9846" y="1969894"/>
            <a:ext cx="1416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Right! It leaves the heart through the Aorta. But how does it come back?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2995765" y="1465211"/>
            <a:ext cx="9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Vena Cava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3956363" y="2065375"/>
            <a:ext cx="213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  <a:ea typeface="Zapf Dingbats"/>
                <a:cs typeface="Zapf Dingbats"/>
                <a:sym typeface="Zapf Dingbats"/>
              </a:rPr>
              <a:t>Pulmonary Artery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713" y="2967335"/>
            <a:ext cx="872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is not correct! Try Again!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311948" y="4590993"/>
            <a:ext cx="4851836" cy="16768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" action="ppaction://hlinkshowjump?jump=previousslide"/>
          </p:cNvPr>
          <p:cNvSpPr txBox="1"/>
          <p:nvPr/>
        </p:nvSpPr>
        <p:spPr>
          <a:xfrm>
            <a:off x="3386516" y="5014277"/>
            <a:ext cx="35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 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5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291</Words>
  <Application>Microsoft Office PowerPoint</Application>
  <PresentationFormat>On-screen Show (4:3)</PresentationFormat>
  <Paragraphs>44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AWESOME JOB!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Blood Flows through the Heart</dc:title>
  <dc:creator>Alyson Keane</dc:creator>
  <cp:lastModifiedBy>Fred Hofstetter</cp:lastModifiedBy>
  <cp:revision>7</cp:revision>
  <dcterms:created xsi:type="dcterms:W3CDTF">2015-07-06T00:20:13Z</dcterms:created>
  <dcterms:modified xsi:type="dcterms:W3CDTF">2015-07-08T20:19:52Z</dcterms:modified>
</cp:coreProperties>
</file>