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omments/modernComment_124_B266C831.xml" ContentType="application/vnd.ms-powerpoint.comments+xml"/>
  <Override PartName="/docMetadata/LabelInfo.xml" ContentType="application/vnd.ms-office.classificationlabel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4"/>
  </p:sldMasterIdLst>
  <p:notesMasterIdLst>
    <p:notesMasterId r:id="rId39"/>
  </p:notesMasterIdLst>
  <p:handoutMasterIdLst>
    <p:handoutMasterId r:id="rId40"/>
  </p:handoutMasterIdLst>
  <p:sldIdLst>
    <p:sldId id="260" r:id="rId5"/>
    <p:sldId id="257" r:id="rId6"/>
    <p:sldId id="318" r:id="rId7"/>
    <p:sldId id="262" r:id="rId8"/>
    <p:sldId id="273" r:id="rId9"/>
    <p:sldId id="293" r:id="rId10"/>
    <p:sldId id="261" r:id="rId11"/>
    <p:sldId id="264" r:id="rId12"/>
    <p:sldId id="311" r:id="rId13"/>
    <p:sldId id="265" r:id="rId14"/>
    <p:sldId id="312" r:id="rId15"/>
    <p:sldId id="315" r:id="rId16"/>
    <p:sldId id="316" r:id="rId17"/>
    <p:sldId id="317" r:id="rId18"/>
    <p:sldId id="306" r:id="rId19"/>
    <p:sldId id="271" r:id="rId20"/>
    <p:sldId id="269" r:id="rId21"/>
    <p:sldId id="275" r:id="rId22"/>
    <p:sldId id="276" r:id="rId23"/>
    <p:sldId id="277" r:id="rId24"/>
    <p:sldId id="278" r:id="rId25"/>
    <p:sldId id="279" r:id="rId26"/>
    <p:sldId id="280" r:id="rId27"/>
    <p:sldId id="313" r:id="rId28"/>
    <p:sldId id="281" r:id="rId29"/>
    <p:sldId id="282" r:id="rId30"/>
    <p:sldId id="319" r:id="rId31"/>
    <p:sldId id="320" r:id="rId32"/>
    <p:sldId id="321" r:id="rId33"/>
    <p:sldId id="258" r:id="rId34"/>
    <p:sldId id="294" r:id="rId35"/>
    <p:sldId id="295" r:id="rId36"/>
    <p:sldId id="308" r:id="rId37"/>
    <p:sldId id="292" r:id="rId38"/>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Geneva" charset="0"/>
        <a:cs typeface="Geneva" charset="0"/>
      </a:defRPr>
    </a:lvl1pPr>
    <a:lvl2pPr marL="457200" algn="l" defTabSz="457200" rtl="0" fontAlgn="base">
      <a:spcBef>
        <a:spcPct val="0"/>
      </a:spcBef>
      <a:spcAft>
        <a:spcPct val="0"/>
      </a:spcAft>
      <a:defRPr kern="1200">
        <a:solidFill>
          <a:schemeClr val="tx1"/>
        </a:solidFill>
        <a:latin typeface="Arial" charset="0"/>
        <a:ea typeface="Geneva" charset="0"/>
        <a:cs typeface="Geneva" charset="0"/>
      </a:defRPr>
    </a:lvl2pPr>
    <a:lvl3pPr marL="914400" algn="l" defTabSz="457200" rtl="0" fontAlgn="base">
      <a:spcBef>
        <a:spcPct val="0"/>
      </a:spcBef>
      <a:spcAft>
        <a:spcPct val="0"/>
      </a:spcAft>
      <a:defRPr kern="1200">
        <a:solidFill>
          <a:schemeClr val="tx1"/>
        </a:solidFill>
        <a:latin typeface="Arial" charset="0"/>
        <a:ea typeface="Geneva" charset="0"/>
        <a:cs typeface="Geneva" charset="0"/>
      </a:defRPr>
    </a:lvl3pPr>
    <a:lvl4pPr marL="1371600" algn="l" defTabSz="457200" rtl="0" fontAlgn="base">
      <a:spcBef>
        <a:spcPct val="0"/>
      </a:spcBef>
      <a:spcAft>
        <a:spcPct val="0"/>
      </a:spcAft>
      <a:defRPr kern="1200">
        <a:solidFill>
          <a:schemeClr val="tx1"/>
        </a:solidFill>
        <a:latin typeface="Arial" charset="0"/>
        <a:ea typeface="Geneva" charset="0"/>
        <a:cs typeface="Geneva" charset="0"/>
      </a:defRPr>
    </a:lvl4pPr>
    <a:lvl5pPr marL="1828800" algn="l" defTabSz="457200" rtl="0" fontAlgn="base">
      <a:spcBef>
        <a:spcPct val="0"/>
      </a:spcBef>
      <a:spcAft>
        <a:spcPct val="0"/>
      </a:spcAft>
      <a:defRPr kern="1200">
        <a:solidFill>
          <a:schemeClr val="tx1"/>
        </a:solidFill>
        <a:latin typeface="Arial" charset="0"/>
        <a:ea typeface="Geneva" charset="0"/>
        <a:cs typeface="Geneva" charset="0"/>
      </a:defRPr>
    </a:lvl5pPr>
    <a:lvl6pPr marL="2286000" algn="l" defTabSz="457200" rtl="0" eaLnBrk="1" latinLnBrk="0" hangingPunct="1">
      <a:defRPr kern="1200">
        <a:solidFill>
          <a:schemeClr val="tx1"/>
        </a:solidFill>
        <a:latin typeface="Arial" charset="0"/>
        <a:ea typeface="Geneva" charset="0"/>
        <a:cs typeface="Geneva" charset="0"/>
      </a:defRPr>
    </a:lvl6pPr>
    <a:lvl7pPr marL="2743200" algn="l" defTabSz="457200" rtl="0" eaLnBrk="1" latinLnBrk="0" hangingPunct="1">
      <a:defRPr kern="1200">
        <a:solidFill>
          <a:schemeClr val="tx1"/>
        </a:solidFill>
        <a:latin typeface="Arial" charset="0"/>
        <a:ea typeface="Geneva" charset="0"/>
        <a:cs typeface="Geneva" charset="0"/>
      </a:defRPr>
    </a:lvl7pPr>
    <a:lvl8pPr marL="3200400" algn="l" defTabSz="457200" rtl="0" eaLnBrk="1" latinLnBrk="0" hangingPunct="1">
      <a:defRPr kern="1200">
        <a:solidFill>
          <a:schemeClr val="tx1"/>
        </a:solidFill>
        <a:latin typeface="Arial" charset="0"/>
        <a:ea typeface="Geneva" charset="0"/>
        <a:cs typeface="Geneva" charset="0"/>
      </a:defRPr>
    </a:lvl8pPr>
    <a:lvl9pPr marL="3657600" algn="l" defTabSz="457200" rtl="0" eaLnBrk="1" latinLnBrk="0" hangingPunct="1">
      <a:defRPr kern="1200">
        <a:solidFill>
          <a:schemeClr val="tx1"/>
        </a:solidFill>
        <a:latin typeface="Arial" charset="0"/>
        <a:ea typeface="Geneva" charset="0"/>
        <a:cs typeface="Geneva"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0962F85-C20D-C59E-9565-256A0991E8E0}" name="Taype Nunura, Caitie" initials="TC" userId="S::ctnunura@udel.edu::54d99898-4efd-42f7-9132-d68923d8d1a3" providerId="AD"/>
  <p188:author id="{86A57585-0E1A-A432-7636-6B511380B988}" name="Pickering, Kristen" initials="KP" userId="S::kpick@udel.edu::a6d56163-d226-4293-a3fa-e7d70ff869c5"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09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959A3B-272C-4B56-A6F0-7209F047379D}" v="19" dt="2025-06-17T12:47:12.9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2" d="100"/>
          <a:sy n="102" d="100"/>
        </p:scale>
        <p:origin x="898" y="7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8/10/relationships/authors" Target="authors.xml"/><Relationship Id="rId20" Type="http://schemas.openxmlformats.org/officeDocument/2006/relationships/slide" Target="slides/slide16.xml"/><Relationship Id="rId41" Type="http://schemas.openxmlformats.org/officeDocument/2006/relationships/presProps" Target="presProps.xml"/></Relationships>
</file>

<file path=ppt/comments/modernComment_124_B266C831.xml><?xml version="1.0" encoding="utf-8"?>
<p188:cmLst xmlns:a="http://schemas.openxmlformats.org/drawingml/2006/main" xmlns:r="http://schemas.openxmlformats.org/officeDocument/2006/relationships" xmlns:p188="http://schemas.microsoft.com/office/powerpoint/2018/8/main">
  <p188:cm id="{895192BE-6C88-4C85-BEE9-23A67E4E43C3}" authorId="{86A57585-0E1A-A432-7636-6B511380B988}" created="2025-03-20T17:36:36.892">
    <ac:deMkLst xmlns:ac="http://schemas.microsoft.com/office/drawing/2013/main/command">
      <pc:docMk xmlns:pc="http://schemas.microsoft.com/office/powerpoint/2013/main/command"/>
      <pc:sldMk xmlns:pc="http://schemas.microsoft.com/office/powerpoint/2013/main/command" cId="2993080369" sldId="292"/>
      <ac:spMk id="2" creationId="{3EE04491-FD74-F6FF-8FCA-6F4140FFC25B}"/>
    </ac:deMkLst>
    <p188:txBody>
      <a:bodyPr/>
      <a:lstStyle/>
      <a:p>
        <a:r>
          <a:rPr lang="en-US"/>
          <a:t>The “ICED Form” link doesn’t appear to work, where is that supposed to go?  Same with the HR link.</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112" charset="0"/>
                <a:ea typeface="Geneva" pitchFamily="37" charset="-128"/>
                <a:cs typeface="Geneva" pitchFamily="37" charset="-128"/>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pPr>
              <a:defRPr/>
            </a:pPr>
            <a:fld id="{A5CB7454-15C1-A944-AC37-5542B6D3ECE9}" type="datetime1">
              <a:rPr lang="en-US"/>
              <a:pPr>
                <a:defRPr/>
              </a:pPr>
              <a:t>6/18/2025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112" charset="0"/>
                <a:ea typeface="Geneva" pitchFamily="37" charset="-128"/>
                <a:cs typeface="Geneva" pitchFamily="37" charset="-128"/>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pPr>
              <a:defRPr/>
            </a:pPr>
            <a:fld id="{6CAD9EFA-3E97-9B4D-8EE7-720657CEF67E}" type="slidenum">
              <a:rPr lang="en-US"/>
              <a:pPr>
                <a:defRPr/>
              </a:pPr>
              <a:t>‹#›</a:t>
            </a:fld>
            <a:endParaRPr lang="en-US"/>
          </a:p>
        </p:txBody>
      </p:sp>
    </p:spTree>
    <p:extLst>
      <p:ext uri="{BB962C8B-B14F-4D97-AF65-F5344CB8AC3E}">
        <p14:creationId xmlns:p14="http://schemas.microsoft.com/office/powerpoint/2010/main" val="3571877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112" charset="0"/>
                <a:ea typeface="Geneva" pitchFamily="37" charset="-128"/>
                <a:cs typeface="Geneva" pitchFamily="37"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pPr>
              <a:defRPr/>
            </a:pPr>
            <a:fld id="{1210EC45-414C-6A4E-BBBD-A09AEA33A371}" type="datetime1">
              <a:rPr lang="en-US"/>
              <a:pPr>
                <a:defRPr/>
              </a:pPr>
              <a:t>6/18/2025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112" charset="0"/>
                <a:ea typeface="Geneva" pitchFamily="37" charset="-128"/>
                <a:cs typeface="Geneva" pitchFamily="37"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pPr>
              <a:defRPr/>
            </a:pPr>
            <a:fld id="{CFE6EDC6-DD80-2D48-A9E8-763FB51E6E0C}" type="slidenum">
              <a:rPr lang="en-US"/>
              <a:pPr>
                <a:defRPr/>
              </a:pPr>
              <a:t>‹#›</a:t>
            </a:fld>
            <a:endParaRPr lang="en-US"/>
          </a:p>
        </p:txBody>
      </p:sp>
    </p:spTree>
    <p:extLst>
      <p:ext uri="{BB962C8B-B14F-4D97-AF65-F5344CB8AC3E}">
        <p14:creationId xmlns:p14="http://schemas.microsoft.com/office/powerpoint/2010/main" val="1795040629"/>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Geneva" pitchFamily="-65" charset="-128"/>
        <a:cs typeface="Geneva" pitchFamily="-65" charset="-128"/>
      </a:defRPr>
    </a:lvl1pPr>
    <a:lvl2pPr marL="457200" algn="l" defTabSz="457200" rtl="0" eaLnBrk="0" fontAlgn="base" hangingPunct="0">
      <a:spcBef>
        <a:spcPct val="30000"/>
      </a:spcBef>
      <a:spcAft>
        <a:spcPct val="0"/>
      </a:spcAft>
      <a:defRPr sz="1200" kern="1200">
        <a:solidFill>
          <a:schemeClr val="tx1"/>
        </a:solidFill>
        <a:latin typeface="+mn-lt"/>
        <a:ea typeface="Geneva" pitchFamily="-65"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0"/>
      </a:defRPr>
    </a:lvl3pPr>
    <a:lvl4pPr marL="13716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0"/>
      </a:defRPr>
    </a:lvl4pPr>
    <a:lvl5pPr marL="18288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567864FA-209B-1043-A841-ED36060A1A9B}"/>
              </a:ext>
            </a:extLst>
          </p:cNvPr>
          <p:cNvSpPr>
            <a:spLocks noGrp="1"/>
          </p:cNvSpPr>
          <p:nvPr>
            <p:ph type="subTitle" idx="1"/>
          </p:nvPr>
        </p:nvSpPr>
        <p:spPr>
          <a:xfrm>
            <a:off x="1371600" y="2343150"/>
            <a:ext cx="6400800" cy="1314450"/>
          </a:xfrm>
        </p:spPr>
        <p:txBody>
          <a:bodyPr/>
          <a:lstStyle>
            <a:lvl1pPr marL="0" indent="0" algn="ctr">
              <a:buNone/>
              <a:defRPr>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Content Placeholder 4">
            <a:extLst>
              <a:ext uri="{FF2B5EF4-FFF2-40B4-BE49-F238E27FC236}">
                <a16:creationId xmlns:a16="http://schemas.microsoft.com/office/drawing/2014/main" id="{0032CEFA-0C9E-F447-ADE1-E24CB476DEFC}"/>
              </a:ext>
            </a:extLst>
          </p:cNvPr>
          <p:cNvSpPr>
            <a:spLocks noGrp="1"/>
          </p:cNvSpPr>
          <p:nvPr>
            <p:ph sz="quarter" idx="10" hasCustomPrompt="1"/>
          </p:nvPr>
        </p:nvSpPr>
        <p:spPr>
          <a:xfrm>
            <a:off x="685800" y="1047750"/>
            <a:ext cx="7772400" cy="1066800"/>
          </a:xfrm>
        </p:spPr>
        <p:txBody>
          <a:bodyPr anchor="ctr"/>
          <a:lstStyle>
            <a:lvl1pPr marL="0" indent="0" algn="ctr">
              <a:buNone/>
              <a:defRPr sz="3200"/>
            </a:lvl1pPr>
          </a:lstStyle>
          <a:p>
            <a:pPr lvl="0"/>
            <a:r>
              <a:rPr lang="en-US"/>
              <a:t>Click to edit Master title style</a:t>
            </a:r>
          </a:p>
        </p:txBody>
      </p:sp>
    </p:spTree>
    <p:extLst>
      <p:ext uri="{BB962C8B-B14F-4D97-AF65-F5344CB8AC3E}">
        <p14:creationId xmlns:p14="http://schemas.microsoft.com/office/powerpoint/2010/main" val="2699630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solidFill>
                  <a:srgbClr val="006096"/>
                </a:solidFill>
              </a:defRPr>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solidFill>
                  <a:srgbClr val="006096"/>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375047"/>
          </a:xfrm>
        </p:spPr>
        <p:txBody>
          <a:bodyPr/>
          <a:lstStyle>
            <a:lvl1pPr marL="0" indent="0">
              <a:buNone/>
              <a:defRPr sz="1400">
                <a:solidFill>
                  <a:srgbClr val="00609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6"/>
          <p:cNvSpPr>
            <a:spLocks noGrp="1"/>
          </p:cNvSpPr>
          <p:nvPr>
            <p:ph type="sldNum" sz="quarter" idx="10"/>
          </p:nvPr>
        </p:nvSpPr>
        <p:spPr>
          <a:xfrm>
            <a:off x="3352800" y="4767263"/>
            <a:ext cx="2133600" cy="274637"/>
          </a:xfrm>
          <a:prstGeom prst="rect">
            <a:avLst/>
          </a:prstGeom>
        </p:spPr>
        <p:txBody>
          <a:bodyPr/>
          <a:lstStyle>
            <a:lvl1pPr algn="ctr">
              <a:defRPr>
                <a:solidFill>
                  <a:schemeClr val="bg1"/>
                </a:solidFill>
              </a:defRPr>
            </a:lvl1pPr>
          </a:lstStyle>
          <a:p>
            <a:pPr>
              <a:defRPr/>
            </a:pPr>
            <a:fld id="{34742D8B-8594-4B44-80B0-BECC0F075DC4}" type="slidenum">
              <a:rPr lang="en-US" smtClean="0"/>
              <a:pPr>
                <a:defRPr/>
              </a:pPr>
              <a:t>‹#›</a:t>
            </a:fld>
            <a:endParaRPr lang="en-US"/>
          </a:p>
        </p:txBody>
      </p:sp>
    </p:spTree>
    <p:extLst>
      <p:ext uri="{BB962C8B-B14F-4D97-AF65-F5344CB8AC3E}">
        <p14:creationId xmlns:p14="http://schemas.microsoft.com/office/powerpoint/2010/main" val="531183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6096"/>
                </a:solidFill>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a:xfrm>
            <a:off x="3505200" y="4767263"/>
            <a:ext cx="2133600" cy="274637"/>
          </a:xfrm>
          <a:prstGeom prst="rect">
            <a:avLst/>
          </a:prstGeom>
        </p:spPr>
        <p:txBody>
          <a:bodyPr/>
          <a:lstStyle>
            <a:lvl1pPr algn="ctr">
              <a:defRPr>
                <a:solidFill>
                  <a:schemeClr val="bg1"/>
                </a:solidFill>
              </a:defRPr>
            </a:lvl1pPr>
          </a:lstStyle>
          <a:p>
            <a:pPr>
              <a:defRPr/>
            </a:pPr>
            <a:fld id="{C6F69E68-A1F7-A441-8DC9-1255D615ACC0}" type="slidenum">
              <a:rPr lang="en-US" smtClean="0"/>
              <a:pPr>
                <a:defRPr/>
              </a:pPr>
              <a:t>‹#›</a:t>
            </a:fld>
            <a:endParaRPr lang="en-US"/>
          </a:p>
        </p:txBody>
      </p:sp>
    </p:spTree>
    <p:extLst>
      <p:ext uri="{BB962C8B-B14F-4D97-AF65-F5344CB8AC3E}">
        <p14:creationId xmlns:p14="http://schemas.microsoft.com/office/powerpoint/2010/main" val="22740190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38149"/>
            <a:ext cx="2057400" cy="365760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438149"/>
            <a:ext cx="6019800" cy="3657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a:xfrm>
            <a:off x="3467100" y="4767263"/>
            <a:ext cx="2133600" cy="274637"/>
          </a:xfrm>
          <a:prstGeom prst="rect">
            <a:avLst/>
          </a:prstGeom>
        </p:spPr>
        <p:txBody>
          <a:bodyPr/>
          <a:lstStyle>
            <a:lvl1pPr algn="ctr">
              <a:defRPr>
                <a:solidFill>
                  <a:schemeClr val="bg1"/>
                </a:solidFill>
              </a:defRPr>
            </a:lvl1pPr>
          </a:lstStyle>
          <a:p>
            <a:pPr>
              <a:defRPr/>
            </a:pPr>
            <a:fld id="{8FD8FFC6-973B-2442-BCAF-B040FDE7B897}" type="slidenum">
              <a:rPr lang="en-US" smtClean="0"/>
              <a:pPr>
                <a:defRPr/>
              </a:pPr>
              <a:t>‹#›</a:t>
            </a:fld>
            <a:endParaRPr lang="en-US"/>
          </a:p>
        </p:txBody>
      </p:sp>
    </p:spTree>
    <p:extLst>
      <p:ext uri="{BB962C8B-B14F-4D97-AF65-F5344CB8AC3E}">
        <p14:creationId xmlns:p14="http://schemas.microsoft.com/office/powerpoint/2010/main" val="2556142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26319"/>
            <a:ext cx="7772400" cy="1102519"/>
          </a:xfrm>
        </p:spPr>
        <p:txBody>
          <a:bodyPr/>
          <a:lstStyle>
            <a:lvl1pPr>
              <a:defRPr>
                <a:solidFill>
                  <a:srgbClr val="006096"/>
                </a:solidFill>
              </a:defRPr>
            </a:lvl1pPr>
          </a:lstStyle>
          <a:p>
            <a:r>
              <a:rPr lang="en-US"/>
              <a:t>Click to edit Master title style</a:t>
            </a:r>
          </a:p>
        </p:txBody>
      </p:sp>
      <p:sp>
        <p:nvSpPr>
          <p:cNvPr id="3" name="Subtitle 2"/>
          <p:cNvSpPr>
            <a:spLocks noGrp="1"/>
          </p:cNvSpPr>
          <p:nvPr>
            <p:ph type="subTitle" idx="1"/>
          </p:nvPr>
        </p:nvSpPr>
        <p:spPr>
          <a:xfrm>
            <a:off x="1371600" y="2343150"/>
            <a:ext cx="6400800" cy="1314450"/>
          </a:xfrm>
        </p:spPr>
        <p:txBody>
          <a:bodyPr/>
          <a:lstStyle>
            <a:lvl1pPr marL="0" indent="0" algn="ctr">
              <a:buNone/>
              <a:defRPr>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Slide Number Placeholder 5">
            <a:extLst>
              <a:ext uri="{FF2B5EF4-FFF2-40B4-BE49-F238E27FC236}">
                <a16:creationId xmlns:a16="http://schemas.microsoft.com/office/drawing/2014/main" id="{7703A62C-3036-4C46-B0F0-66308DE03096}"/>
              </a:ext>
            </a:extLst>
          </p:cNvPr>
          <p:cNvSpPr>
            <a:spLocks noGrp="1"/>
          </p:cNvSpPr>
          <p:nvPr>
            <p:ph type="sldNum" sz="quarter" idx="4"/>
          </p:nvPr>
        </p:nvSpPr>
        <p:spPr>
          <a:xfrm>
            <a:off x="3505200" y="4767263"/>
            <a:ext cx="2133600" cy="274637"/>
          </a:xfrm>
          <a:prstGeom prst="rect">
            <a:avLst/>
          </a:prstGeom>
        </p:spPr>
        <p:txBody>
          <a:bodyPr vert="horz" wrap="square" lIns="91440" tIns="45720" rIns="91440" bIns="45720" numCol="1" anchor="ctr" anchorCtr="0" compatLnSpc="1">
            <a:prstTxWarp prst="textNoShape">
              <a:avLst/>
            </a:prstTxWarp>
          </a:bodyPr>
          <a:lstStyle>
            <a:lvl1pPr algn="ctr">
              <a:defRPr sz="1200">
                <a:solidFill>
                  <a:schemeClr val="bg1"/>
                </a:solidFill>
                <a:latin typeface="Helvetica Neue" charset="0"/>
              </a:defRPr>
            </a:lvl1pPr>
          </a:lstStyle>
          <a:p>
            <a:pPr>
              <a:defRPr/>
            </a:pPr>
            <a:r>
              <a:rPr lang="en-US"/>
              <a:t>1</a:t>
            </a:r>
          </a:p>
        </p:txBody>
      </p:sp>
    </p:spTree>
    <p:extLst>
      <p:ext uri="{BB962C8B-B14F-4D97-AF65-F5344CB8AC3E}">
        <p14:creationId xmlns:p14="http://schemas.microsoft.com/office/powerpoint/2010/main" val="250018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6096"/>
                </a:solidFill>
              </a:defRPr>
            </a:lvl1pPr>
          </a:lstStyle>
          <a:p>
            <a:r>
              <a:rPr lang="en-US"/>
              <a:t>Click to edit Master title style</a:t>
            </a:r>
          </a:p>
        </p:txBody>
      </p:sp>
      <p:sp>
        <p:nvSpPr>
          <p:cNvPr id="3" name="Content Placeholder 2"/>
          <p:cNvSpPr>
            <a:spLocks noGrp="1"/>
          </p:cNvSpPr>
          <p:nvPr>
            <p:ph idx="1"/>
          </p:nvPr>
        </p:nvSpPr>
        <p:spPr/>
        <p:txBody>
          <a:bodyPr/>
          <a:lstStyle>
            <a:lvl1pPr>
              <a:defRPr>
                <a:solidFill>
                  <a:srgbClr val="006096"/>
                </a:solidFill>
              </a:defRPr>
            </a:lvl1pPr>
            <a:lvl2pPr>
              <a:defRPr>
                <a:solidFill>
                  <a:srgbClr val="006096"/>
                </a:solidFill>
              </a:defRPr>
            </a:lvl2pPr>
            <a:lvl3pPr>
              <a:defRPr>
                <a:solidFill>
                  <a:srgbClr val="006096"/>
                </a:solidFill>
              </a:defRPr>
            </a:lvl3pPr>
            <a:lvl4pPr>
              <a:defRPr>
                <a:solidFill>
                  <a:srgbClr val="006096"/>
                </a:solidFill>
              </a:defRPr>
            </a:lvl4pPr>
            <a:lvl5pPr>
              <a:defRPr>
                <a:solidFill>
                  <a:srgbClr val="00609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a:xfrm>
            <a:off x="3505200" y="4767263"/>
            <a:ext cx="2133600" cy="274637"/>
          </a:xfrm>
          <a:prstGeom prst="rect">
            <a:avLst/>
          </a:prstGeom>
        </p:spPr>
        <p:txBody>
          <a:bodyPr/>
          <a:lstStyle>
            <a:lvl1pPr algn="ctr">
              <a:defRPr>
                <a:solidFill>
                  <a:schemeClr val="bg1"/>
                </a:solidFill>
              </a:defRPr>
            </a:lvl1pPr>
          </a:lstStyle>
          <a:p>
            <a:pPr>
              <a:defRPr/>
            </a:pPr>
            <a:fld id="{67ED70C6-FDCB-5747-9A21-CEFC4DDC4D7F}" type="slidenum">
              <a:rPr lang="en-US" smtClean="0"/>
              <a:pPr>
                <a:defRPr/>
              </a:pPr>
              <a:t>‹#›</a:t>
            </a:fld>
            <a:endParaRPr lang="en-US"/>
          </a:p>
        </p:txBody>
      </p:sp>
    </p:spTree>
    <p:extLst>
      <p:ext uri="{BB962C8B-B14F-4D97-AF65-F5344CB8AC3E}">
        <p14:creationId xmlns:p14="http://schemas.microsoft.com/office/powerpoint/2010/main" val="3836591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647950"/>
            <a:ext cx="7772400" cy="1021556"/>
          </a:xfrm>
        </p:spPr>
        <p:txBody>
          <a:bodyPr anchor="t">
            <a:normAutofit/>
          </a:bodyPr>
          <a:lstStyle>
            <a:lvl1pPr algn="l">
              <a:defRPr sz="3200" b="1" cap="all">
                <a:solidFill>
                  <a:srgbClr val="00B0F0"/>
                </a:solidFill>
              </a:defRPr>
            </a:lvl1pPr>
          </a:lstStyle>
          <a:p>
            <a:r>
              <a:rPr lang="en-US"/>
              <a:t>Click to edit Master title style</a:t>
            </a:r>
          </a:p>
        </p:txBody>
      </p:sp>
      <p:sp>
        <p:nvSpPr>
          <p:cNvPr id="3" name="Text Placeholder 2"/>
          <p:cNvSpPr>
            <a:spLocks noGrp="1"/>
          </p:cNvSpPr>
          <p:nvPr>
            <p:ph type="body" idx="1"/>
          </p:nvPr>
        </p:nvSpPr>
        <p:spPr>
          <a:xfrm>
            <a:off x="722313" y="1522809"/>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5"/>
          <p:cNvSpPr>
            <a:spLocks noGrp="1"/>
          </p:cNvSpPr>
          <p:nvPr>
            <p:ph type="sldNum" sz="quarter" idx="10"/>
          </p:nvPr>
        </p:nvSpPr>
        <p:spPr>
          <a:xfrm>
            <a:off x="3352800" y="4767263"/>
            <a:ext cx="2133600" cy="274637"/>
          </a:xfrm>
          <a:prstGeom prst="rect">
            <a:avLst/>
          </a:prstGeom>
        </p:spPr>
        <p:txBody>
          <a:bodyPr/>
          <a:lstStyle>
            <a:lvl1pPr algn="ctr">
              <a:defRPr>
                <a:solidFill>
                  <a:schemeClr val="bg1"/>
                </a:solidFill>
              </a:defRPr>
            </a:lvl1pPr>
          </a:lstStyle>
          <a:p>
            <a:pPr>
              <a:defRPr/>
            </a:pPr>
            <a:fld id="{B8643EE7-E1E3-6A41-AED4-ADD0882BF97B}" type="slidenum">
              <a:rPr lang="en-US" smtClean="0"/>
              <a:pPr>
                <a:defRPr/>
              </a:pPr>
              <a:t>‹#›</a:t>
            </a:fld>
            <a:endParaRPr lang="en-US"/>
          </a:p>
        </p:txBody>
      </p:sp>
    </p:spTree>
    <p:extLst>
      <p:ext uri="{BB962C8B-B14F-4D97-AF65-F5344CB8AC3E}">
        <p14:creationId xmlns:p14="http://schemas.microsoft.com/office/powerpoint/2010/main" val="463186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14350"/>
            <a:ext cx="8229600" cy="742950"/>
          </a:xfrm>
        </p:spPr>
        <p:txBody>
          <a:bodyPr/>
          <a:lstStyle>
            <a:lvl1pPr>
              <a:defRPr>
                <a:solidFill>
                  <a:srgbClr val="006096"/>
                </a:solidFill>
              </a:defRPr>
            </a:lvl1pPr>
          </a:lstStyle>
          <a:p>
            <a:r>
              <a:rPr lang="en-US"/>
              <a:t>Click to edit Master title style</a:t>
            </a:r>
          </a:p>
        </p:txBody>
      </p:sp>
      <p:sp>
        <p:nvSpPr>
          <p:cNvPr id="3" name="Content Placeholder 2"/>
          <p:cNvSpPr>
            <a:spLocks noGrp="1"/>
          </p:cNvSpPr>
          <p:nvPr>
            <p:ph sz="half" idx="1"/>
          </p:nvPr>
        </p:nvSpPr>
        <p:spPr>
          <a:xfrm>
            <a:off x="457200" y="1409701"/>
            <a:ext cx="4038600" cy="2686049"/>
          </a:xfrm>
        </p:spPr>
        <p:txBody>
          <a:bodyPr/>
          <a:lstStyle>
            <a:lvl1pPr>
              <a:defRPr sz="2800">
                <a:solidFill>
                  <a:srgbClr val="006096"/>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09701"/>
            <a:ext cx="4038600" cy="2686049"/>
          </a:xfrm>
        </p:spPr>
        <p:txBody>
          <a:bodyPr/>
          <a:lstStyle>
            <a:lvl1pPr>
              <a:defRPr sz="2800">
                <a:solidFill>
                  <a:srgbClr val="006096"/>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6"/>
          <p:cNvSpPr>
            <a:spLocks noGrp="1"/>
          </p:cNvSpPr>
          <p:nvPr>
            <p:ph type="sldNum" sz="quarter" idx="10"/>
          </p:nvPr>
        </p:nvSpPr>
        <p:spPr>
          <a:xfrm>
            <a:off x="3505200" y="4767263"/>
            <a:ext cx="2133600" cy="274637"/>
          </a:xfrm>
          <a:prstGeom prst="rect">
            <a:avLst/>
          </a:prstGeom>
        </p:spPr>
        <p:txBody>
          <a:bodyPr/>
          <a:lstStyle>
            <a:lvl1pPr algn="ctr">
              <a:defRPr>
                <a:solidFill>
                  <a:schemeClr val="bg1"/>
                </a:solidFill>
              </a:defRPr>
            </a:lvl1pPr>
          </a:lstStyle>
          <a:p>
            <a:pPr>
              <a:defRPr/>
            </a:pPr>
            <a:fld id="{2F8EF95E-660F-6F48-9B3C-B3F93E20ACE1}" type="slidenum">
              <a:rPr lang="en-US" smtClean="0"/>
              <a:pPr>
                <a:defRPr/>
              </a:pPr>
              <a:t>‹#›</a:t>
            </a:fld>
            <a:endParaRPr lang="en-US"/>
          </a:p>
        </p:txBody>
      </p:sp>
    </p:spTree>
    <p:extLst>
      <p:ext uri="{BB962C8B-B14F-4D97-AF65-F5344CB8AC3E}">
        <p14:creationId xmlns:p14="http://schemas.microsoft.com/office/powerpoint/2010/main" val="1264984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502445"/>
            <a:ext cx="4040188" cy="773906"/>
          </a:xfrm>
        </p:spPr>
        <p:txBody>
          <a:bodyPr anchor="b"/>
          <a:lstStyle>
            <a:lvl1pPr marL="0" indent="0">
              <a:buNone/>
              <a:defRPr sz="2400" b="1">
                <a:solidFill>
                  <a:srgbClr val="00609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276350"/>
            <a:ext cx="4040188" cy="2963466"/>
          </a:xfrm>
        </p:spPr>
        <p:txBody>
          <a:bodyPr/>
          <a:lstStyle>
            <a:lvl1pPr>
              <a:defRPr sz="2400">
                <a:solidFill>
                  <a:srgbClr val="006096"/>
                </a:solidFill>
              </a:defRPr>
            </a:lvl1pPr>
            <a:lvl2pPr>
              <a:defRPr sz="2000">
                <a:solidFill>
                  <a:srgbClr val="006096"/>
                </a:solidFill>
              </a:defRPr>
            </a:lvl2pPr>
            <a:lvl3pPr>
              <a:defRPr sz="1800">
                <a:solidFill>
                  <a:srgbClr val="006096"/>
                </a:solidFill>
              </a:defRPr>
            </a:lvl3pPr>
            <a:lvl4pPr>
              <a:defRPr sz="1600">
                <a:solidFill>
                  <a:srgbClr val="006096"/>
                </a:solidFill>
              </a:defRPr>
            </a:lvl4pPr>
            <a:lvl5pPr>
              <a:defRPr sz="1600">
                <a:solidFill>
                  <a:srgbClr val="006096"/>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502445"/>
            <a:ext cx="4041775" cy="773906"/>
          </a:xfrm>
        </p:spPr>
        <p:txBody>
          <a:bodyPr anchor="b"/>
          <a:lstStyle>
            <a:lvl1pPr marL="0" indent="0">
              <a:buNone/>
              <a:defRPr sz="2400" b="1">
                <a:solidFill>
                  <a:srgbClr val="00609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276350"/>
            <a:ext cx="4041775" cy="2963466"/>
          </a:xfrm>
        </p:spPr>
        <p:txBody>
          <a:bodyPr/>
          <a:lstStyle>
            <a:lvl1pPr>
              <a:defRPr sz="2400">
                <a:solidFill>
                  <a:srgbClr val="006096"/>
                </a:solidFill>
              </a:defRPr>
            </a:lvl1pPr>
            <a:lvl2pPr>
              <a:defRPr sz="2000">
                <a:solidFill>
                  <a:srgbClr val="006096"/>
                </a:solidFill>
              </a:defRPr>
            </a:lvl2pPr>
            <a:lvl3pPr>
              <a:defRPr sz="1800">
                <a:solidFill>
                  <a:srgbClr val="006096"/>
                </a:solidFill>
              </a:defRPr>
            </a:lvl3pPr>
            <a:lvl4pPr>
              <a:defRPr sz="1600">
                <a:solidFill>
                  <a:srgbClr val="006096"/>
                </a:solidFill>
              </a:defRPr>
            </a:lvl4pPr>
            <a:lvl5pPr>
              <a:defRPr sz="1600">
                <a:solidFill>
                  <a:srgbClr val="006096"/>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8"/>
          <p:cNvSpPr>
            <a:spLocks noGrp="1"/>
          </p:cNvSpPr>
          <p:nvPr>
            <p:ph type="sldNum" sz="quarter" idx="10"/>
          </p:nvPr>
        </p:nvSpPr>
        <p:spPr>
          <a:xfrm>
            <a:off x="3505200" y="4767263"/>
            <a:ext cx="2133600" cy="274637"/>
          </a:xfrm>
          <a:prstGeom prst="rect">
            <a:avLst/>
          </a:prstGeom>
        </p:spPr>
        <p:txBody>
          <a:bodyPr/>
          <a:lstStyle>
            <a:lvl1pPr algn="ctr">
              <a:defRPr>
                <a:solidFill>
                  <a:schemeClr val="bg1"/>
                </a:solidFill>
              </a:defRPr>
            </a:lvl1pPr>
          </a:lstStyle>
          <a:p>
            <a:pPr>
              <a:defRPr/>
            </a:pPr>
            <a:fld id="{57A9B1A9-890C-8B44-BE90-7CB4395EE4D3}" type="slidenum">
              <a:rPr lang="en-US" smtClean="0"/>
              <a:pPr>
                <a:defRPr/>
              </a:pPr>
              <a:t>‹#›</a:t>
            </a:fld>
            <a:endParaRPr lang="en-US"/>
          </a:p>
        </p:txBody>
      </p:sp>
    </p:spTree>
    <p:extLst>
      <p:ext uri="{BB962C8B-B14F-4D97-AF65-F5344CB8AC3E}">
        <p14:creationId xmlns:p14="http://schemas.microsoft.com/office/powerpoint/2010/main" val="4184604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6096"/>
                </a:solidFill>
              </a:defRPr>
            </a:lvl1pPr>
          </a:lstStyle>
          <a:p>
            <a:r>
              <a:rPr lang="en-US"/>
              <a:t>Click to edit Master title style</a:t>
            </a:r>
          </a:p>
        </p:txBody>
      </p:sp>
      <p:sp>
        <p:nvSpPr>
          <p:cNvPr id="3" name="Slide Number Placeholder 4"/>
          <p:cNvSpPr>
            <a:spLocks noGrp="1"/>
          </p:cNvSpPr>
          <p:nvPr>
            <p:ph type="sldNum" sz="quarter" idx="10"/>
          </p:nvPr>
        </p:nvSpPr>
        <p:spPr>
          <a:xfrm>
            <a:off x="3505200" y="4767263"/>
            <a:ext cx="2133600" cy="274637"/>
          </a:xfrm>
          <a:prstGeom prst="rect">
            <a:avLst/>
          </a:prstGeom>
        </p:spPr>
        <p:txBody>
          <a:bodyPr/>
          <a:lstStyle>
            <a:lvl1pPr algn="ctr">
              <a:defRPr>
                <a:solidFill>
                  <a:schemeClr val="bg1"/>
                </a:solidFill>
              </a:defRPr>
            </a:lvl1pPr>
          </a:lstStyle>
          <a:p>
            <a:pPr>
              <a:defRPr/>
            </a:pPr>
            <a:fld id="{388F1A38-2662-714D-BA55-F0640804B748}" type="slidenum">
              <a:rPr lang="en-US" smtClean="0"/>
              <a:pPr>
                <a:defRPr/>
              </a:pPr>
              <a:t>‹#›</a:t>
            </a:fld>
            <a:endParaRPr lang="en-US"/>
          </a:p>
        </p:txBody>
      </p:sp>
    </p:spTree>
    <p:extLst>
      <p:ext uri="{BB962C8B-B14F-4D97-AF65-F5344CB8AC3E}">
        <p14:creationId xmlns:p14="http://schemas.microsoft.com/office/powerpoint/2010/main" val="2889544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a:xfrm>
            <a:off x="3505200" y="4767263"/>
            <a:ext cx="2133600" cy="274637"/>
          </a:xfrm>
          <a:prstGeom prst="rect">
            <a:avLst/>
          </a:prstGeom>
        </p:spPr>
        <p:txBody>
          <a:bodyPr/>
          <a:lstStyle>
            <a:lvl1pPr algn="ctr">
              <a:defRPr>
                <a:solidFill>
                  <a:schemeClr val="bg1"/>
                </a:solidFill>
              </a:defRPr>
            </a:lvl1pPr>
          </a:lstStyle>
          <a:p>
            <a:pPr>
              <a:defRPr/>
            </a:pPr>
            <a:fld id="{D5524B65-BD56-BC42-A8D4-F7B262BC0E77}" type="slidenum">
              <a:rPr lang="en-US" smtClean="0"/>
              <a:pPr>
                <a:defRPr/>
              </a:pPr>
              <a:t>‹#›</a:t>
            </a:fld>
            <a:endParaRPr lang="en-US"/>
          </a:p>
        </p:txBody>
      </p:sp>
    </p:spTree>
    <p:extLst>
      <p:ext uri="{BB962C8B-B14F-4D97-AF65-F5344CB8AC3E}">
        <p14:creationId xmlns:p14="http://schemas.microsoft.com/office/powerpoint/2010/main" val="4246038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514350"/>
            <a:ext cx="3008313" cy="947738"/>
          </a:xfrm>
        </p:spPr>
        <p:txBody>
          <a:bodyPr anchor="b"/>
          <a:lstStyle>
            <a:lvl1pPr algn="l">
              <a:defRPr sz="2000" b="1">
                <a:solidFill>
                  <a:srgbClr val="006096"/>
                </a:solidFill>
              </a:defRPr>
            </a:lvl1pPr>
          </a:lstStyle>
          <a:p>
            <a:r>
              <a:rPr lang="en-US"/>
              <a:t>Click to edit Master title style</a:t>
            </a:r>
          </a:p>
        </p:txBody>
      </p:sp>
      <p:sp>
        <p:nvSpPr>
          <p:cNvPr id="3" name="Content Placeholder 2"/>
          <p:cNvSpPr>
            <a:spLocks noGrp="1"/>
          </p:cNvSpPr>
          <p:nvPr>
            <p:ph idx="1"/>
          </p:nvPr>
        </p:nvSpPr>
        <p:spPr>
          <a:xfrm>
            <a:off x="3575050" y="514351"/>
            <a:ext cx="5111750" cy="3581400"/>
          </a:xfrm>
        </p:spPr>
        <p:txBody>
          <a:bodyPr/>
          <a:lstStyle>
            <a:lvl1pPr>
              <a:defRPr sz="3200">
                <a:solidFill>
                  <a:srgbClr val="006096"/>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657351"/>
            <a:ext cx="3008313" cy="2438400"/>
          </a:xfrm>
        </p:spPr>
        <p:txBody>
          <a:bodyPr/>
          <a:lstStyle>
            <a:lvl1pPr marL="0" indent="0">
              <a:buNone/>
              <a:defRPr sz="1400">
                <a:solidFill>
                  <a:srgbClr val="00609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6"/>
          <p:cNvSpPr>
            <a:spLocks noGrp="1"/>
          </p:cNvSpPr>
          <p:nvPr>
            <p:ph type="sldNum" sz="quarter" idx="10"/>
          </p:nvPr>
        </p:nvSpPr>
        <p:spPr>
          <a:xfrm>
            <a:off x="3352800" y="4767263"/>
            <a:ext cx="2133600" cy="274637"/>
          </a:xfrm>
          <a:prstGeom prst="rect">
            <a:avLst/>
          </a:prstGeom>
        </p:spPr>
        <p:txBody>
          <a:bodyPr/>
          <a:lstStyle>
            <a:lvl1pPr algn="ctr">
              <a:defRPr>
                <a:solidFill>
                  <a:schemeClr val="bg1"/>
                </a:solidFill>
              </a:defRPr>
            </a:lvl1pPr>
          </a:lstStyle>
          <a:p>
            <a:pPr>
              <a:defRPr/>
            </a:pPr>
            <a:fld id="{0C045864-67DE-844A-AC03-EBD93572A568}" type="slidenum">
              <a:rPr lang="en-US" smtClean="0"/>
              <a:pPr>
                <a:defRPr/>
              </a:pPr>
              <a:t>‹#›</a:t>
            </a:fld>
            <a:endParaRPr lang="en-US"/>
          </a:p>
        </p:txBody>
      </p:sp>
    </p:spTree>
    <p:extLst>
      <p:ext uri="{BB962C8B-B14F-4D97-AF65-F5344CB8AC3E}">
        <p14:creationId xmlns:p14="http://schemas.microsoft.com/office/powerpoint/2010/main" val="2971630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590550"/>
            <a:ext cx="8229600" cy="742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19250"/>
            <a:ext cx="8229600" cy="2651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880"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 id="2147483879" r:id="rId12"/>
  </p:sldLayoutIdLst>
  <p:hf hdr="0" ftr="0" dt="0"/>
  <p:txStyles>
    <p:titleStyle>
      <a:lvl1pPr algn="ctr" defTabSz="457200" rtl="0" eaLnBrk="0" fontAlgn="base" hangingPunct="0">
        <a:spcBef>
          <a:spcPct val="0"/>
        </a:spcBef>
        <a:spcAft>
          <a:spcPct val="0"/>
        </a:spcAft>
        <a:defRPr sz="3200" kern="1200">
          <a:solidFill>
            <a:schemeClr val="bg1"/>
          </a:solidFill>
          <a:latin typeface="Calibri"/>
          <a:ea typeface="Geneva" pitchFamily="-65" charset="-128"/>
          <a:cs typeface="Calibri"/>
        </a:defRPr>
      </a:lvl1pPr>
      <a:lvl2pPr algn="ctr" defTabSz="457200" rtl="0" eaLnBrk="0" fontAlgn="base" hangingPunct="0">
        <a:spcBef>
          <a:spcPct val="0"/>
        </a:spcBef>
        <a:spcAft>
          <a:spcPct val="0"/>
        </a:spcAft>
        <a:defRPr sz="3200">
          <a:solidFill>
            <a:schemeClr val="tx1"/>
          </a:solidFill>
          <a:latin typeface="Helvetica Neue" pitchFamily="-65" charset="0"/>
          <a:ea typeface="Geneva" pitchFamily="-65" charset="-128"/>
          <a:cs typeface="Geneva" pitchFamily="-65" charset="-128"/>
        </a:defRPr>
      </a:lvl2pPr>
      <a:lvl3pPr algn="ctr" defTabSz="457200" rtl="0" eaLnBrk="0" fontAlgn="base" hangingPunct="0">
        <a:spcBef>
          <a:spcPct val="0"/>
        </a:spcBef>
        <a:spcAft>
          <a:spcPct val="0"/>
        </a:spcAft>
        <a:defRPr sz="3200">
          <a:solidFill>
            <a:schemeClr val="tx1"/>
          </a:solidFill>
          <a:latin typeface="Helvetica Neue" pitchFamily="-65" charset="0"/>
          <a:ea typeface="Geneva" pitchFamily="-65" charset="-128"/>
          <a:cs typeface="Geneva" pitchFamily="-65" charset="-128"/>
        </a:defRPr>
      </a:lvl3pPr>
      <a:lvl4pPr algn="ctr" defTabSz="457200" rtl="0" eaLnBrk="0" fontAlgn="base" hangingPunct="0">
        <a:spcBef>
          <a:spcPct val="0"/>
        </a:spcBef>
        <a:spcAft>
          <a:spcPct val="0"/>
        </a:spcAft>
        <a:defRPr sz="3200">
          <a:solidFill>
            <a:schemeClr val="tx1"/>
          </a:solidFill>
          <a:latin typeface="Helvetica Neue" pitchFamily="-65" charset="0"/>
          <a:ea typeface="Geneva" pitchFamily="-65" charset="-128"/>
          <a:cs typeface="Geneva" pitchFamily="-65" charset="-128"/>
        </a:defRPr>
      </a:lvl4pPr>
      <a:lvl5pPr algn="ctr" defTabSz="457200" rtl="0" eaLnBrk="0" fontAlgn="base" hangingPunct="0">
        <a:spcBef>
          <a:spcPct val="0"/>
        </a:spcBef>
        <a:spcAft>
          <a:spcPct val="0"/>
        </a:spcAft>
        <a:defRPr sz="3200">
          <a:solidFill>
            <a:schemeClr val="tx1"/>
          </a:solidFill>
          <a:latin typeface="Helvetica Neue" pitchFamily="-65" charset="0"/>
          <a:ea typeface="Geneva" pitchFamily="-65" charset="-128"/>
          <a:cs typeface="Geneva" pitchFamily="-65" charset="-128"/>
        </a:defRPr>
      </a:lvl5pPr>
      <a:lvl6pPr marL="457200" algn="ctr" defTabSz="457200" rtl="0" fontAlgn="base">
        <a:spcBef>
          <a:spcPct val="0"/>
        </a:spcBef>
        <a:spcAft>
          <a:spcPct val="0"/>
        </a:spcAft>
        <a:defRPr sz="3200">
          <a:solidFill>
            <a:schemeClr val="tx1"/>
          </a:solidFill>
          <a:latin typeface="Helvetica Neue" pitchFamily="-65" charset="0"/>
          <a:ea typeface="Geneva" pitchFamily="-65" charset="-128"/>
          <a:cs typeface="Geneva" pitchFamily="-65" charset="-128"/>
        </a:defRPr>
      </a:lvl6pPr>
      <a:lvl7pPr marL="914400" algn="ctr" defTabSz="457200" rtl="0" fontAlgn="base">
        <a:spcBef>
          <a:spcPct val="0"/>
        </a:spcBef>
        <a:spcAft>
          <a:spcPct val="0"/>
        </a:spcAft>
        <a:defRPr sz="3200">
          <a:solidFill>
            <a:schemeClr val="tx1"/>
          </a:solidFill>
          <a:latin typeface="Helvetica Neue" pitchFamily="-65" charset="0"/>
          <a:ea typeface="Geneva" pitchFamily="-65" charset="-128"/>
          <a:cs typeface="Geneva" pitchFamily="-65" charset="-128"/>
        </a:defRPr>
      </a:lvl7pPr>
      <a:lvl8pPr marL="1371600" algn="ctr" defTabSz="457200" rtl="0" fontAlgn="base">
        <a:spcBef>
          <a:spcPct val="0"/>
        </a:spcBef>
        <a:spcAft>
          <a:spcPct val="0"/>
        </a:spcAft>
        <a:defRPr sz="3200">
          <a:solidFill>
            <a:schemeClr val="tx1"/>
          </a:solidFill>
          <a:latin typeface="Helvetica Neue" pitchFamily="-65" charset="0"/>
          <a:ea typeface="Geneva" pitchFamily="-65" charset="-128"/>
          <a:cs typeface="Geneva" pitchFamily="-65" charset="-128"/>
        </a:defRPr>
      </a:lvl8pPr>
      <a:lvl9pPr marL="1828800" algn="ctr" defTabSz="457200" rtl="0" fontAlgn="base">
        <a:spcBef>
          <a:spcPct val="0"/>
        </a:spcBef>
        <a:spcAft>
          <a:spcPct val="0"/>
        </a:spcAft>
        <a:defRPr sz="3200">
          <a:solidFill>
            <a:schemeClr val="tx1"/>
          </a:solidFill>
          <a:latin typeface="Helvetica Neue" pitchFamily="-65" charset="0"/>
          <a:ea typeface="Geneva" pitchFamily="-65" charset="-128"/>
          <a:cs typeface="Geneva" pitchFamily="-65" charset="-128"/>
        </a:defRPr>
      </a:lvl9pPr>
    </p:titleStyle>
    <p:bodyStyle>
      <a:lvl1pPr marL="342900" indent="-342900" algn="l" defTabSz="457200" rtl="0" eaLnBrk="0" fontAlgn="base" hangingPunct="0">
        <a:spcBef>
          <a:spcPct val="20000"/>
        </a:spcBef>
        <a:spcAft>
          <a:spcPct val="0"/>
        </a:spcAft>
        <a:buFont typeface="Arial" charset="0"/>
        <a:buChar char="•"/>
        <a:defRPr kern="1200">
          <a:solidFill>
            <a:schemeClr val="bg1"/>
          </a:solidFill>
          <a:latin typeface="Calibri"/>
          <a:ea typeface="Geneva" pitchFamily="-65" charset="-128"/>
          <a:cs typeface="Calibri"/>
        </a:defRPr>
      </a:lvl1pPr>
      <a:lvl2pPr marL="742950" indent="-285750" algn="l" defTabSz="457200" rtl="0" eaLnBrk="0" fontAlgn="base" hangingPunct="0">
        <a:spcBef>
          <a:spcPct val="20000"/>
        </a:spcBef>
        <a:spcAft>
          <a:spcPct val="0"/>
        </a:spcAft>
        <a:buFont typeface="Arial" charset="0"/>
        <a:buChar char="–"/>
        <a:defRPr kern="1200">
          <a:solidFill>
            <a:schemeClr val="bg1"/>
          </a:solidFill>
          <a:latin typeface="Calibri"/>
          <a:ea typeface="Geneva" pitchFamily="-65" charset="-128"/>
          <a:cs typeface="Calibri"/>
        </a:defRPr>
      </a:lvl2pPr>
      <a:lvl3pPr marL="1143000" indent="-228600" algn="l" defTabSz="457200" rtl="0" eaLnBrk="0" fontAlgn="base" hangingPunct="0">
        <a:spcBef>
          <a:spcPct val="20000"/>
        </a:spcBef>
        <a:spcAft>
          <a:spcPct val="0"/>
        </a:spcAft>
        <a:buFont typeface="Arial" charset="0"/>
        <a:buChar char="•"/>
        <a:defRPr kern="1200">
          <a:solidFill>
            <a:schemeClr val="bg1"/>
          </a:solidFill>
          <a:latin typeface="Calibri"/>
          <a:ea typeface="ヒラギノ角ゴ Pro W3" charset="-128"/>
          <a:cs typeface="Calibri"/>
        </a:defRPr>
      </a:lvl3pPr>
      <a:lvl4pPr marL="1600200" indent="-228600" algn="l" defTabSz="457200" rtl="0" eaLnBrk="0" fontAlgn="base" hangingPunct="0">
        <a:spcBef>
          <a:spcPct val="20000"/>
        </a:spcBef>
        <a:spcAft>
          <a:spcPct val="0"/>
        </a:spcAft>
        <a:buFont typeface="Arial" charset="0"/>
        <a:buChar char="–"/>
        <a:defRPr kern="1200">
          <a:solidFill>
            <a:schemeClr val="bg1"/>
          </a:solidFill>
          <a:latin typeface="Calibri"/>
          <a:ea typeface="ヒラギノ角ゴ Pro W3" charset="-128"/>
          <a:cs typeface="Calibri"/>
        </a:defRPr>
      </a:lvl4pPr>
      <a:lvl5pPr marL="2057400" indent="-228600" algn="l" defTabSz="457200" rtl="0" eaLnBrk="0" fontAlgn="base" hangingPunct="0">
        <a:spcBef>
          <a:spcPct val="20000"/>
        </a:spcBef>
        <a:spcAft>
          <a:spcPct val="0"/>
        </a:spcAft>
        <a:buFont typeface="Arial" charset="0"/>
        <a:buChar char="»"/>
        <a:defRPr kern="1200">
          <a:solidFill>
            <a:schemeClr val="bg1"/>
          </a:solidFill>
          <a:latin typeface="Calibri"/>
          <a:ea typeface="ヒラギノ角ゴ Pro W3" charset="-128"/>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8.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3.xml"/><Relationship Id="rId1" Type="http://schemas.openxmlformats.org/officeDocument/2006/relationships/slideLayout" Target="../slideLayouts/slideLayout3.xml"/><Relationship Id="rId6" Type="http://schemas.openxmlformats.org/officeDocument/2006/relationships/slide" Target="slide33.xml"/><Relationship Id="rId5" Type="http://schemas.openxmlformats.org/officeDocument/2006/relationships/slide" Target="slide24.xml"/><Relationship Id="rId4" Type="http://schemas.openxmlformats.org/officeDocument/2006/relationships/slide" Target="slide5.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27.png"/><Relationship Id="rId1" Type="http://schemas.openxmlformats.org/officeDocument/2006/relationships/slideLayout" Target="../slideLayouts/slideLayout8.xml"/><Relationship Id="rId5" Type="http://schemas.openxmlformats.org/officeDocument/2006/relationships/image" Target="../media/image25.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9.png"/><Relationship Id="rId1" Type="http://schemas.openxmlformats.org/officeDocument/2006/relationships/slideLayout" Target="../slideLayouts/slideLayout8.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8.xml"/><Relationship Id="rId5" Type="http://schemas.openxmlformats.org/officeDocument/2006/relationships/image" Target="../media/image25.png"/><Relationship Id="rId4" Type="http://schemas.openxmlformats.org/officeDocument/2006/relationships/image" Target="../media/image38.png"/></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8.xml"/><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mailto:wf-consultantdisclosure@udel.edu" TargetMode="External"/><Relationship Id="rId7" Type="http://schemas.microsoft.com/office/2018/10/relationships/comments" Target="../comments/modernComment_124_B266C831.xml"/><Relationship Id="rId2" Type="http://schemas.openxmlformats.org/officeDocument/2006/relationships/hyperlink" Target="mailto:hr-help@udel.edu" TargetMode="External"/><Relationship Id="rId1" Type="http://schemas.openxmlformats.org/officeDocument/2006/relationships/slideLayout" Target="../slideLayouts/slideLayout8.xml"/><Relationship Id="rId6" Type="http://schemas.openxmlformats.org/officeDocument/2006/relationships/hyperlink" Target="https://www1.udel.edu/procurement/" TargetMode="External"/><Relationship Id="rId5" Type="http://schemas.openxmlformats.org/officeDocument/2006/relationships/hyperlink" Target="https://www.udel.edu/content/dam/udelImages/procurement/trainingresources/forms/StatementofWorkForm_2023v1.pdf" TargetMode="External"/><Relationship Id="rId4" Type="http://schemas.openxmlformats.org/officeDocument/2006/relationships/hyperlink" Target="mailto:procurement@udel.edu"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1D99C644-4638-8D4D-B856-976C6DE8E30A}"/>
              </a:ext>
            </a:extLst>
          </p:cNvPr>
          <p:cNvSpPr>
            <a:spLocks noGrp="1"/>
          </p:cNvSpPr>
          <p:nvPr>
            <p:ph type="subTitle" idx="1"/>
          </p:nvPr>
        </p:nvSpPr>
        <p:spPr/>
        <p:txBody>
          <a:bodyPr/>
          <a:lstStyle/>
          <a:p>
            <a:r>
              <a:rPr lang="en-US" i="1" dirty="0">
                <a:ea typeface="Geneva"/>
              </a:rPr>
              <a:t>Completing the Consultant Form</a:t>
            </a:r>
          </a:p>
          <a:p>
            <a:r>
              <a:rPr lang="en-US" i="1" dirty="0">
                <a:ea typeface="Geneva"/>
              </a:rPr>
              <a:t>Updated 5/30/25</a:t>
            </a:r>
            <a:endParaRPr lang="en-US" i="1" dirty="0"/>
          </a:p>
        </p:txBody>
      </p:sp>
      <p:grpSp>
        <p:nvGrpSpPr>
          <p:cNvPr id="4" name="object 4">
            <a:extLst>
              <a:ext uri="{FF2B5EF4-FFF2-40B4-BE49-F238E27FC236}">
                <a16:creationId xmlns:a16="http://schemas.microsoft.com/office/drawing/2014/main" id="{FECD1999-C9E4-B486-FE5A-524E79CBC20E}"/>
              </a:ext>
            </a:extLst>
          </p:cNvPr>
          <p:cNvGrpSpPr/>
          <p:nvPr/>
        </p:nvGrpSpPr>
        <p:grpSpPr>
          <a:xfrm>
            <a:off x="2438400" y="908303"/>
            <a:ext cx="4562475" cy="1477645"/>
            <a:chOff x="2438400" y="908303"/>
            <a:chExt cx="4562475" cy="1477645"/>
          </a:xfrm>
        </p:grpSpPr>
        <p:pic>
          <p:nvPicPr>
            <p:cNvPr id="5" name="object 5">
              <a:extLst>
                <a:ext uri="{FF2B5EF4-FFF2-40B4-BE49-F238E27FC236}">
                  <a16:creationId xmlns:a16="http://schemas.microsoft.com/office/drawing/2014/main" id="{8FFCBB8B-67A7-1841-BF52-696F910E5B53}"/>
                </a:ext>
              </a:extLst>
            </p:cNvPr>
            <p:cNvPicPr/>
            <p:nvPr/>
          </p:nvPicPr>
          <p:blipFill>
            <a:blip r:embed="rId2" cstate="print"/>
            <a:stretch>
              <a:fillRect/>
            </a:stretch>
          </p:blipFill>
          <p:spPr>
            <a:xfrm>
              <a:off x="2438400" y="1235964"/>
              <a:ext cx="2019299" cy="822197"/>
            </a:xfrm>
            <a:prstGeom prst="rect">
              <a:avLst/>
            </a:prstGeom>
          </p:spPr>
        </p:pic>
        <p:pic>
          <p:nvPicPr>
            <p:cNvPr id="6" name="object 6">
              <a:extLst>
                <a:ext uri="{FF2B5EF4-FFF2-40B4-BE49-F238E27FC236}">
                  <a16:creationId xmlns:a16="http://schemas.microsoft.com/office/drawing/2014/main" id="{9FD927A6-731F-DA8E-8A20-7496D9886DF5}"/>
                </a:ext>
              </a:extLst>
            </p:cNvPr>
            <p:cNvPicPr/>
            <p:nvPr/>
          </p:nvPicPr>
          <p:blipFill>
            <a:blip r:embed="rId3" cstate="print"/>
            <a:stretch>
              <a:fillRect/>
            </a:stretch>
          </p:blipFill>
          <p:spPr>
            <a:xfrm>
              <a:off x="4114800" y="908303"/>
              <a:ext cx="2885693" cy="1477505"/>
            </a:xfrm>
            <a:prstGeom prst="rect">
              <a:avLst/>
            </a:prstGeom>
          </p:spPr>
        </p:pic>
      </p:grpSp>
    </p:spTree>
    <p:extLst>
      <p:ext uri="{BB962C8B-B14F-4D97-AF65-F5344CB8AC3E}">
        <p14:creationId xmlns:p14="http://schemas.microsoft.com/office/powerpoint/2010/main" val="18311123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08A2D3-B1C4-C06F-BA82-2A68D4692F02}"/>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5C54B18-5254-0C38-8916-9F222455846C}"/>
              </a:ext>
            </a:extLst>
          </p:cNvPr>
          <p:cNvSpPr>
            <a:spLocks noGrp="1"/>
          </p:cNvSpPr>
          <p:nvPr>
            <p:ph type="sldNum" sz="quarter" idx="10"/>
          </p:nvPr>
        </p:nvSpPr>
        <p:spPr/>
        <p:txBody>
          <a:bodyPr/>
          <a:lstStyle/>
          <a:p>
            <a:pPr>
              <a:defRPr/>
            </a:pPr>
            <a:fld id="{67ED70C6-FDCB-5747-9A21-CEFC4DDC4D7F}" type="slidenum">
              <a:rPr lang="en-US" smtClean="0"/>
              <a:pPr>
                <a:defRPr/>
              </a:pPr>
              <a:t>9</a:t>
            </a:fld>
            <a:endParaRPr lang="en-US"/>
          </a:p>
        </p:txBody>
      </p:sp>
      <p:pic>
        <p:nvPicPr>
          <p:cNvPr id="3" name="Picture 2">
            <a:extLst>
              <a:ext uri="{FF2B5EF4-FFF2-40B4-BE49-F238E27FC236}">
                <a16:creationId xmlns:a16="http://schemas.microsoft.com/office/drawing/2014/main" id="{852FF525-6BF4-F2A3-13FE-606D37EA4D12}"/>
              </a:ext>
            </a:extLst>
          </p:cNvPr>
          <p:cNvPicPr>
            <a:picLocks noChangeAspect="1"/>
          </p:cNvPicPr>
          <p:nvPr/>
        </p:nvPicPr>
        <p:blipFill>
          <a:blip r:embed="rId2"/>
          <a:stretch>
            <a:fillRect/>
          </a:stretch>
        </p:blipFill>
        <p:spPr>
          <a:xfrm>
            <a:off x="0" y="0"/>
            <a:ext cx="9144000" cy="4385875"/>
          </a:xfrm>
          <a:prstGeom prst="rect">
            <a:avLst/>
          </a:prstGeom>
        </p:spPr>
      </p:pic>
      <p:sp>
        <p:nvSpPr>
          <p:cNvPr id="5" name="TextBox 4">
            <a:extLst>
              <a:ext uri="{FF2B5EF4-FFF2-40B4-BE49-F238E27FC236}">
                <a16:creationId xmlns:a16="http://schemas.microsoft.com/office/drawing/2014/main" id="{192BB4BC-2884-7CA9-50D6-1794F5E7249F}"/>
              </a:ext>
            </a:extLst>
          </p:cNvPr>
          <p:cNvSpPr txBox="1"/>
          <p:nvPr/>
        </p:nvSpPr>
        <p:spPr>
          <a:xfrm>
            <a:off x="2362200" y="1200150"/>
            <a:ext cx="4495800" cy="307777"/>
          </a:xfrm>
          <a:prstGeom prst="rect">
            <a:avLst/>
          </a:prstGeom>
          <a:solidFill>
            <a:schemeClr val="bg1">
              <a:lumMod val="65000"/>
            </a:schemeClr>
          </a:solidFill>
          <a:ln w="12700">
            <a:solidFill>
              <a:srgbClr val="FF0000"/>
            </a:solidFill>
          </a:ln>
        </p:spPr>
        <p:txBody>
          <a:bodyPr wrap="square" rtlCol="0">
            <a:spAutoFit/>
          </a:bodyPr>
          <a:lstStyle/>
          <a:p>
            <a:r>
              <a:rPr lang="en-US" sz="1400"/>
              <a:t>Click </a:t>
            </a:r>
            <a:r>
              <a:rPr lang="en-US" sz="1400" b="1"/>
              <a:t>Add Attachment</a:t>
            </a:r>
            <a:r>
              <a:rPr lang="en-US" sz="1400"/>
              <a:t> to attach pertinent documents. </a:t>
            </a:r>
          </a:p>
        </p:txBody>
      </p:sp>
      <p:cxnSp>
        <p:nvCxnSpPr>
          <p:cNvPr id="6" name="Straight Arrow Connector 5">
            <a:extLst>
              <a:ext uri="{FF2B5EF4-FFF2-40B4-BE49-F238E27FC236}">
                <a16:creationId xmlns:a16="http://schemas.microsoft.com/office/drawing/2014/main" id="{1BD05819-6575-F131-1E1D-208EAB587332}"/>
              </a:ext>
            </a:extLst>
          </p:cNvPr>
          <p:cNvCxnSpPr>
            <a:cxnSpLocks/>
          </p:cNvCxnSpPr>
          <p:nvPr/>
        </p:nvCxnSpPr>
        <p:spPr>
          <a:xfrm flipH="1">
            <a:off x="2362200" y="1047750"/>
            <a:ext cx="457200" cy="0"/>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2" name="Picture 1">
            <a:extLst>
              <a:ext uri="{FF2B5EF4-FFF2-40B4-BE49-F238E27FC236}">
                <a16:creationId xmlns:a16="http://schemas.microsoft.com/office/drawing/2014/main" id="{5A004AFC-93A0-724B-0A68-C31C278EA489}"/>
              </a:ext>
            </a:extLst>
          </p:cNvPr>
          <p:cNvPicPr>
            <a:picLocks noChangeAspect="1"/>
          </p:cNvPicPr>
          <p:nvPr/>
        </p:nvPicPr>
        <p:blipFill>
          <a:blip r:embed="rId3"/>
          <a:srcRect r="82349" b="75262"/>
          <a:stretch>
            <a:fillRect/>
          </a:stretch>
        </p:blipFill>
        <p:spPr>
          <a:xfrm>
            <a:off x="0" y="0"/>
            <a:ext cx="1614055" cy="1073726"/>
          </a:xfrm>
          <a:prstGeom prst="rect">
            <a:avLst/>
          </a:prstGeom>
        </p:spPr>
      </p:pic>
    </p:spTree>
    <p:extLst>
      <p:ext uri="{BB962C8B-B14F-4D97-AF65-F5344CB8AC3E}">
        <p14:creationId xmlns:p14="http://schemas.microsoft.com/office/powerpoint/2010/main" val="3501634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51B67C-D255-5F14-794E-E980DB3CF4E8}"/>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ED1B377C-0DAB-9BFE-966F-C09D159F2947}"/>
              </a:ext>
            </a:extLst>
          </p:cNvPr>
          <p:cNvPicPr>
            <a:picLocks noChangeAspect="1"/>
          </p:cNvPicPr>
          <p:nvPr/>
        </p:nvPicPr>
        <p:blipFill>
          <a:blip r:embed="rId2"/>
          <a:stretch>
            <a:fillRect/>
          </a:stretch>
        </p:blipFill>
        <p:spPr>
          <a:xfrm>
            <a:off x="0" y="2361"/>
            <a:ext cx="9144000" cy="4371557"/>
          </a:xfrm>
          <a:prstGeom prst="rect">
            <a:avLst/>
          </a:prstGeom>
        </p:spPr>
      </p:pic>
      <p:sp>
        <p:nvSpPr>
          <p:cNvPr id="4" name="Slide Number Placeholder 3">
            <a:extLst>
              <a:ext uri="{FF2B5EF4-FFF2-40B4-BE49-F238E27FC236}">
                <a16:creationId xmlns:a16="http://schemas.microsoft.com/office/drawing/2014/main" id="{DC73C657-F4D7-0792-E7B9-45B49C7E1C9B}"/>
              </a:ext>
            </a:extLst>
          </p:cNvPr>
          <p:cNvSpPr>
            <a:spLocks noGrp="1"/>
          </p:cNvSpPr>
          <p:nvPr>
            <p:ph type="sldNum" sz="quarter" idx="10"/>
          </p:nvPr>
        </p:nvSpPr>
        <p:spPr/>
        <p:txBody>
          <a:bodyPr/>
          <a:lstStyle/>
          <a:p>
            <a:pPr>
              <a:defRPr/>
            </a:pPr>
            <a:fld id="{67ED70C6-FDCB-5747-9A21-CEFC4DDC4D7F}" type="slidenum">
              <a:rPr lang="en-US" smtClean="0"/>
              <a:pPr>
                <a:defRPr/>
              </a:pPr>
              <a:t>10</a:t>
            </a:fld>
            <a:endParaRPr lang="en-US"/>
          </a:p>
        </p:txBody>
      </p:sp>
      <p:sp>
        <p:nvSpPr>
          <p:cNvPr id="11" name="Rectangle 10">
            <a:extLst>
              <a:ext uri="{FF2B5EF4-FFF2-40B4-BE49-F238E27FC236}">
                <a16:creationId xmlns:a16="http://schemas.microsoft.com/office/drawing/2014/main" id="{B52678AB-2AD2-D661-7B70-4E3B4E7C7AB2}"/>
              </a:ext>
            </a:extLst>
          </p:cNvPr>
          <p:cNvSpPr/>
          <p:nvPr/>
        </p:nvSpPr>
        <p:spPr>
          <a:xfrm>
            <a:off x="4665899" y="2093151"/>
            <a:ext cx="265724" cy="172901"/>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endParaRPr lang="en-US"/>
          </a:p>
        </p:txBody>
      </p:sp>
      <p:sp>
        <p:nvSpPr>
          <p:cNvPr id="13" name="TextBox 12">
            <a:extLst>
              <a:ext uri="{FF2B5EF4-FFF2-40B4-BE49-F238E27FC236}">
                <a16:creationId xmlns:a16="http://schemas.microsoft.com/office/drawing/2014/main" id="{A1D263C1-434B-AF2E-AC98-121167475277}"/>
              </a:ext>
            </a:extLst>
          </p:cNvPr>
          <p:cNvSpPr txBox="1"/>
          <p:nvPr/>
        </p:nvSpPr>
        <p:spPr>
          <a:xfrm>
            <a:off x="3256199" y="2858319"/>
            <a:ext cx="2874201" cy="307777"/>
          </a:xfrm>
          <a:prstGeom prst="rect">
            <a:avLst/>
          </a:prstGeom>
          <a:solidFill>
            <a:schemeClr val="bg1">
              <a:lumMod val="65000"/>
            </a:schemeClr>
          </a:solidFill>
          <a:ln w="12700">
            <a:solidFill>
              <a:srgbClr val="FF0000"/>
            </a:solidFill>
          </a:ln>
        </p:spPr>
        <p:txBody>
          <a:bodyPr wrap="square" lIns="91440" tIns="45720" rIns="91440" bIns="45720" rtlCol="0" anchor="t">
            <a:spAutoFit/>
          </a:bodyPr>
          <a:lstStyle/>
          <a:p>
            <a:r>
              <a:rPr lang="en-US" sz="1400">
                <a:latin typeface="Arial"/>
                <a:ea typeface="Geneva"/>
              </a:rPr>
              <a:t>Click</a:t>
            </a:r>
            <a:r>
              <a:rPr lang="en-US" sz="1400" b="1">
                <a:latin typeface="Arial"/>
                <a:ea typeface="Geneva"/>
              </a:rPr>
              <a:t> Upload </a:t>
            </a:r>
            <a:r>
              <a:rPr lang="en-US" sz="1400">
                <a:latin typeface="Arial"/>
                <a:ea typeface="Geneva"/>
              </a:rPr>
              <a:t>to attach each item.</a:t>
            </a:r>
            <a:endParaRPr lang="en-US"/>
          </a:p>
        </p:txBody>
      </p:sp>
      <p:pic>
        <p:nvPicPr>
          <p:cNvPr id="3" name="Picture 2">
            <a:extLst>
              <a:ext uri="{FF2B5EF4-FFF2-40B4-BE49-F238E27FC236}">
                <a16:creationId xmlns:a16="http://schemas.microsoft.com/office/drawing/2014/main" id="{9C5CB994-00BF-4871-CF96-E6E334B04FEE}"/>
              </a:ext>
            </a:extLst>
          </p:cNvPr>
          <p:cNvPicPr>
            <a:picLocks noChangeAspect="1"/>
          </p:cNvPicPr>
          <p:nvPr/>
        </p:nvPicPr>
        <p:blipFill>
          <a:blip r:embed="rId3"/>
          <a:srcRect r="82121" b="75409"/>
          <a:stretch>
            <a:fillRect/>
          </a:stretch>
        </p:blipFill>
        <p:spPr>
          <a:xfrm>
            <a:off x="0" y="0"/>
            <a:ext cx="1634836" cy="1066800"/>
          </a:xfrm>
          <a:prstGeom prst="rect">
            <a:avLst/>
          </a:prstGeom>
        </p:spPr>
      </p:pic>
    </p:spTree>
    <p:extLst>
      <p:ext uri="{BB962C8B-B14F-4D97-AF65-F5344CB8AC3E}">
        <p14:creationId xmlns:p14="http://schemas.microsoft.com/office/powerpoint/2010/main" val="22385256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523A9D3-54DA-F448-50DD-1208181AC027}"/>
              </a:ext>
            </a:extLst>
          </p:cNvPr>
          <p:cNvSpPr>
            <a:spLocks noGrp="1"/>
          </p:cNvSpPr>
          <p:nvPr>
            <p:ph type="sldNum" sz="quarter" idx="10"/>
          </p:nvPr>
        </p:nvSpPr>
        <p:spPr/>
        <p:txBody>
          <a:bodyPr/>
          <a:lstStyle/>
          <a:p>
            <a:pPr>
              <a:defRPr/>
            </a:pPr>
            <a:fld id="{D5524B65-BD56-BC42-A8D4-F7B262BC0E77}" type="slidenum">
              <a:rPr lang="en-US" smtClean="0"/>
              <a:pPr>
                <a:defRPr/>
              </a:pPr>
              <a:t>11</a:t>
            </a:fld>
            <a:endParaRPr lang="en-US"/>
          </a:p>
        </p:txBody>
      </p:sp>
      <p:pic>
        <p:nvPicPr>
          <p:cNvPr id="3" name="Picture 2">
            <a:extLst>
              <a:ext uri="{FF2B5EF4-FFF2-40B4-BE49-F238E27FC236}">
                <a16:creationId xmlns:a16="http://schemas.microsoft.com/office/drawing/2014/main" id="{9E673689-5F82-2AB1-120B-BD2B9CC69D66}"/>
              </a:ext>
            </a:extLst>
          </p:cNvPr>
          <p:cNvPicPr>
            <a:picLocks noChangeAspect="1"/>
          </p:cNvPicPr>
          <p:nvPr/>
        </p:nvPicPr>
        <p:blipFill>
          <a:blip r:embed="rId2"/>
          <a:stretch>
            <a:fillRect/>
          </a:stretch>
        </p:blipFill>
        <p:spPr>
          <a:xfrm>
            <a:off x="0" y="-2045"/>
            <a:ext cx="9144000" cy="4395235"/>
          </a:xfrm>
          <a:prstGeom prst="rect">
            <a:avLst/>
          </a:prstGeom>
        </p:spPr>
      </p:pic>
      <p:sp>
        <p:nvSpPr>
          <p:cNvPr id="4" name="Rectangle 3">
            <a:extLst>
              <a:ext uri="{FF2B5EF4-FFF2-40B4-BE49-F238E27FC236}">
                <a16:creationId xmlns:a16="http://schemas.microsoft.com/office/drawing/2014/main" id="{086CFCD6-D0E3-7F31-F334-D31A727F44AC}"/>
              </a:ext>
            </a:extLst>
          </p:cNvPr>
          <p:cNvSpPr/>
          <p:nvPr/>
        </p:nvSpPr>
        <p:spPr>
          <a:xfrm>
            <a:off x="4239083" y="1948468"/>
            <a:ext cx="1553407" cy="483970"/>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endParaRPr lang="en-US"/>
          </a:p>
        </p:txBody>
      </p:sp>
      <p:sp>
        <p:nvSpPr>
          <p:cNvPr id="5" name="Rectangle 4">
            <a:extLst>
              <a:ext uri="{FF2B5EF4-FFF2-40B4-BE49-F238E27FC236}">
                <a16:creationId xmlns:a16="http://schemas.microsoft.com/office/drawing/2014/main" id="{22E9F8C8-CE26-1B7E-305B-1D97F26DB233}"/>
              </a:ext>
            </a:extLst>
          </p:cNvPr>
          <p:cNvSpPr/>
          <p:nvPr/>
        </p:nvSpPr>
        <p:spPr>
          <a:xfrm>
            <a:off x="4882924" y="2570607"/>
            <a:ext cx="569559" cy="180135"/>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endParaRPr lang="en-US"/>
          </a:p>
        </p:txBody>
      </p:sp>
      <p:sp>
        <p:nvSpPr>
          <p:cNvPr id="7" name="TextBox 6">
            <a:extLst>
              <a:ext uri="{FF2B5EF4-FFF2-40B4-BE49-F238E27FC236}">
                <a16:creationId xmlns:a16="http://schemas.microsoft.com/office/drawing/2014/main" id="{1B947CFA-E2A6-5D1D-FB35-9C4FAF904C78}"/>
              </a:ext>
            </a:extLst>
          </p:cNvPr>
          <p:cNvSpPr txBox="1"/>
          <p:nvPr/>
        </p:nvSpPr>
        <p:spPr>
          <a:xfrm>
            <a:off x="3394758" y="2943587"/>
            <a:ext cx="2853641" cy="523220"/>
          </a:xfrm>
          <a:prstGeom prst="rect">
            <a:avLst/>
          </a:prstGeom>
          <a:solidFill>
            <a:schemeClr val="bg1">
              <a:lumMod val="65000"/>
            </a:schemeClr>
          </a:solidFill>
          <a:ln w="12700">
            <a:solidFill>
              <a:srgbClr val="FF0000"/>
            </a:solidFill>
          </a:ln>
        </p:spPr>
        <p:txBody>
          <a:bodyPr wrap="square" lIns="91440" tIns="45720" rIns="91440" bIns="45720" rtlCol="0" anchor="t">
            <a:spAutoFit/>
          </a:bodyPr>
          <a:lstStyle/>
          <a:p>
            <a:r>
              <a:rPr lang="en-US" sz="1400">
                <a:latin typeface="Arial"/>
                <a:ea typeface="Geneva"/>
              </a:rPr>
              <a:t>Attach the file and provide a Title. Click </a:t>
            </a:r>
            <a:r>
              <a:rPr lang="en-US" sz="1400" b="1">
                <a:latin typeface="Arial"/>
                <a:ea typeface="Geneva"/>
              </a:rPr>
              <a:t>Save Changes</a:t>
            </a:r>
            <a:r>
              <a:rPr lang="en-US" sz="1400">
                <a:latin typeface="Arial"/>
                <a:ea typeface="Geneva"/>
              </a:rPr>
              <a:t>. </a:t>
            </a:r>
            <a:endParaRPr lang="en-US"/>
          </a:p>
        </p:txBody>
      </p:sp>
      <p:pic>
        <p:nvPicPr>
          <p:cNvPr id="8" name="Picture 7">
            <a:extLst>
              <a:ext uri="{FF2B5EF4-FFF2-40B4-BE49-F238E27FC236}">
                <a16:creationId xmlns:a16="http://schemas.microsoft.com/office/drawing/2014/main" id="{E9464A33-713F-31BA-06E9-527FD3DC81A0}"/>
              </a:ext>
            </a:extLst>
          </p:cNvPr>
          <p:cNvPicPr>
            <a:picLocks noChangeAspect="1"/>
          </p:cNvPicPr>
          <p:nvPr/>
        </p:nvPicPr>
        <p:blipFill>
          <a:blip r:embed="rId3"/>
          <a:srcRect r="82349" b="74834"/>
          <a:stretch>
            <a:fillRect/>
          </a:stretch>
        </p:blipFill>
        <p:spPr>
          <a:xfrm>
            <a:off x="0" y="-2045"/>
            <a:ext cx="1614055" cy="1096554"/>
          </a:xfrm>
          <a:prstGeom prst="rect">
            <a:avLst/>
          </a:prstGeom>
        </p:spPr>
      </p:pic>
    </p:spTree>
    <p:extLst>
      <p:ext uri="{BB962C8B-B14F-4D97-AF65-F5344CB8AC3E}">
        <p14:creationId xmlns:p14="http://schemas.microsoft.com/office/powerpoint/2010/main" val="18730437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7DC8B4F-860D-9503-5ECE-EA6D80685068}"/>
              </a:ext>
            </a:extLst>
          </p:cNvPr>
          <p:cNvSpPr>
            <a:spLocks noGrp="1"/>
          </p:cNvSpPr>
          <p:nvPr>
            <p:ph type="sldNum" sz="quarter" idx="10"/>
          </p:nvPr>
        </p:nvSpPr>
        <p:spPr/>
        <p:txBody>
          <a:bodyPr/>
          <a:lstStyle/>
          <a:p>
            <a:pPr>
              <a:defRPr/>
            </a:pPr>
            <a:fld id="{D5524B65-BD56-BC42-A8D4-F7B262BC0E77}" type="slidenum">
              <a:rPr lang="en-US" smtClean="0"/>
              <a:pPr>
                <a:defRPr/>
              </a:pPr>
              <a:t>12</a:t>
            </a:fld>
            <a:endParaRPr lang="en-US"/>
          </a:p>
        </p:txBody>
      </p:sp>
      <p:pic>
        <p:nvPicPr>
          <p:cNvPr id="3" name="Picture 2">
            <a:extLst>
              <a:ext uri="{FF2B5EF4-FFF2-40B4-BE49-F238E27FC236}">
                <a16:creationId xmlns:a16="http://schemas.microsoft.com/office/drawing/2014/main" id="{44AAD2E2-8B43-4910-058A-94FD8FB7CA99}"/>
              </a:ext>
            </a:extLst>
          </p:cNvPr>
          <p:cNvPicPr>
            <a:picLocks noChangeAspect="1"/>
          </p:cNvPicPr>
          <p:nvPr/>
        </p:nvPicPr>
        <p:blipFill>
          <a:blip r:embed="rId2"/>
          <a:stretch>
            <a:fillRect/>
          </a:stretch>
        </p:blipFill>
        <p:spPr>
          <a:xfrm>
            <a:off x="0" y="-3356"/>
            <a:ext cx="9144000" cy="4383390"/>
          </a:xfrm>
          <a:prstGeom prst="rect">
            <a:avLst/>
          </a:prstGeom>
        </p:spPr>
      </p:pic>
      <p:sp>
        <p:nvSpPr>
          <p:cNvPr id="4" name="Rectangle 3">
            <a:extLst>
              <a:ext uri="{FF2B5EF4-FFF2-40B4-BE49-F238E27FC236}">
                <a16:creationId xmlns:a16="http://schemas.microsoft.com/office/drawing/2014/main" id="{5AEC31B3-61C8-4A49-C1CF-9EB130118372}"/>
              </a:ext>
            </a:extLst>
          </p:cNvPr>
          <p:cNvSpPr/>
          <p:nvPr/>
        </p:nvSpPr>
        <p:spPr>
          <a:xfrm>
            <a:off x="5013139" y="2418689"/>
            <a:ext cx="620198" cy="245242"/>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endParaRPr lang="en-US"/>
          </a:p>
        </p:txBody>
      </p:sp>
      <p:sp>
        <p:nvSpPr>
          <p:cNvPr id="6" name="TextBox 5">
            <a:extLst>
              <a:ext uri="{FF2B5EF4-FFF2-40B4-BE49-F238E27FC236}">
                <a16:creationId xmlns:a16="http://schemas.microsoft.com/office/drawing/2014/main" id="{F6CFB6E2-FBF1-554B-0F2F-30A74FD51B84}"/>
              </a:ext>
            </a:extLst>
          </p:cNvPr>
          <p:cNvSpPr txBox="1"/>
          <p:nvPr/>
        </p:nvSpPr>
        <p:spPr>
          <a:xfrm>
            <a:off x="3336885" y="2835074"/>
            <a:ext cx="2454315" cy="307777"/>
          </a:xfrm>
          <a:prstGeom prst="rect">
            <a:avLst/>
          </a:prstGeom>
          <a:solidFill>
            <a:schemeClr val="bg1">
              <a:lumMod val="65000"/>
            </a:schemeClr>
          </a:solidFill>
          <a:ln w="12700">
            <a:solidFill>
              <a:srgbClr val="FF0000"/>
            </a:solidFill>
          </a:ln>
        </p:spPr>
        <p:txBody>
          <a:bodyPr wrap="square" lIns="91440" tIns="45720" rIns="91440" bIns="45720" rtlCol="0" anchor="t">
            <a:spAutoFit/>
          </a:bodyPr>
          <a:lstStyle/>
          <a:p>
            <a:r>
              <a:rPr lang="en-US" sz="1400">
                <a:latin typeface="Arial"/>
                <a:ea typeface="Geneva"/>
              </a:rPr>
              <a:t>Click </a:t>
            </a:r>
            <a:r>
              <a:rPr lang="en-US" sz="1400" b="1">
                <a:latin typeface="Arial"/>
                <a:ea typeface="Geneva"/>
              </a:rPr>
              <a:t>Save Changes</a:t>
            </a:r>
            <a:r>
              <a:rPr lang="en-US" sz="1400">
                <a:latin typeface="Arial"/>
                <a:ea typeface="Geneva"/>
              </a:rPr>
              <a:t> again. </a:t>
            </a:r>
            <a:endParaRPr lang="en-US" sz="1400"/>
          </a:p>
        </p:txBody>
      </p:sp>
      <p:pic>
        <p:nvPicPr>
          <p:cNvPr id="5" name="Picture 4">
            <a:extLst>
              <a:ext uri="{FF2B5EF4-FFF2-40B4-BE49-F238E27FC236}">
                <a16:creationId xmlns:a16="http://schemas.microsoft.com/office/drawing/2014/main" id="{36B1A57B-FAA5-06F8-BE8C-01AD893F33CB}"/>
              </a:ext>
            </a:extLst>
          </p:cNvPr>
          <p:cNvPicPr>
            <a:picLocks noChangeAspect="1"/>
          </p:cNvPicPr>
          <p:nvPr/>
        </p:nvPicPr>
        <p:blipFill>
          <a:blip r:embed="rId3"/>
          <a:srcRect r="82121" b="75409"/>
          <a:stretch>
            <a:fillRect/>
          </a:stretch>
        </p:blipFill>
        <p:spPr>
          <a:xfrm>
            <a:off x="0" y="0"/>
            <a:ext cx="1634836" cy="1066800"/>
          </a:xfrm>
          <a:prstGeom prst="rect">
            <a:avLst/>
          </a:prstGeom>
        </p:spPr>
      </p:pic>
    </p:spTree>
    <p:extLst>
      <p:ext uri="{BB962C8B-B14F-4D97-AF65-F5344CB8AC3E}">
        <p14:creationId xmlns:p14="http://schemas.microsoft.com/office/powerpoint/2010/main" val="39378395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DC51528-E02A-80BC-E4CB-35B0D75A1656}"/>
              </a:ext>
            </a:extLst>
          </p:cNvPr>
          <p:cNvSpPr>
            <a:spLocks noGrp="1"/>
          </p:cNvSpPr>
          <p:nvPr>
            <p:ph type="sldNum" sz="quarter" idx="10"/>
          </p:nvPr>
        </p:nvSpPr>
        <p:spPr/>
        <p:txBody>
          <a:bodyPr/>
          <a:lstStyle/>
          <a:p>
            <a:pPr>
              <a:defRPr/>
            </a:pPr>
            <a:fld id="{D5524B65-BD56-BC42-A8D4-F7B262BC0E77}" type="slidenum">
              <a:rPr lang="en-US" smtClean="0"/>
              <a:pPr>
                <a:defRPr/>
              </a:pPr>
              <a:t>13</a:t>
            </a:fld>
            <a:endParaRPr lang="en-US"/>
          </a:p>
        </p:txBody>
      </p:sp>
      <p:pic>
        <p:nvPicPr>
          <p:cNvPr id="3" name="Picture 2">
            <a:extLst>
              <a:ext uri="{FF2B5EF4-FFF2-40B4-BE49-F238E27FC236}">
                <a16:creationId xmlns:a16="http://schemas.microsoft.com/office/drawing/2014/main" id="{C7095D1D-4A2D-52A8-5CBC-2DF3037F675A}"/>
              </a:ext>
            </a:extLst>
          </p:cNvPr>
          <p:cNvPicPr>
            <a:picLocks noChangeAspect="1"/>
          </p:cNvPicPr>
          <p:nvPr/>
        </p:nvPicPr>
        <p:blipFill>
          <a:blip r:embed="rId2"/>
          <a:stretch>
            <a:fillRect/>
          </a:stretch>
        </p:blipFill>
        <p:spPr>
          <a:xfrm>
            <a:off x="0" y="-2213"/>
            <a:ext cx="9144000" cy="4381102"/>
          </a:xfrm>
          <a:prstGeom prst="rect">
            <a:avLst/>
          </a:prstGeom>
        </p:spPr>
      </p:pic>
      <p:sp>
        <p:nvSpPr>
          <p:cNvPr id="5" name="TextBox 4">
            <a:extLst>
              <a:ext uri="{FF2B5EF4-FFF2-40B4-BE49-F238E27FC236}">
                <a16:creationId xmlns:a16="http://schemas.microsoft.com/office/drawing/2014/main" id="{FF5D227C-B727-BD26-4CFE-53ADA315399C}"/>
              </a:ext>
            </a:extLst>
          </p:cNvPr>
          <p:cNvSpPr txBox="1"/>
          <p:nvPr/>
        </p:nvSpPr>
        <p:spPr>
          <a:xfrm>
            <a:off x="1710203" y="1819006"/>
            <a:ext cx="3166597" cy="523220"/>
          </a:xfrm>
          <a:prstGeom prst="rect">
            <a:avLst/>
          </a:prstGeom>
          <a:solidFill>
            <a:schemeClr val="bg1">
              <a:lumMod val="65000"/>
            </a:schemeClr>
          </a:solidFill>
          <a:ln w="12700">
            <a:solidFill>
              <a:srgbClr val="FF0000"/>
            </a:solidFill>
          </a:ln>
        </p:spPr>
        <p:txBody>
          <a:bodyPr wrap="square" lIns="91440" tIns="45720" rIns="91440" bIns="45720" rtlCol="0" anchor="t">
            <a:spAutoFit/>
          </a:bodyPr>
          <a:lstStyle/>
          <a:p>
            <a:r>
              <a:rPr lang="en-US" sz="1400">
                <a:latin typeface="Arial"/>
                <a:ea typeface="Geneva"/>
              </a:rPr>
              <a:t>Repeat as needed for all documents. </a:t>
            </a:r>
          </a:p>
          <a:p>
            <a:r>
              <a:rPr lang="en-US" sz="1400">
                <a:latin typeface="Arial"/>
                <a:ea typeface="Geneva"/>
              </a:rPr>
              <a:t>Click </a:t>
            </a:r>
            <a:r>
              <a:rPr lang="en-US" sz="1400" b="1">
                <a:latin typeface="Arial"/>
                <a:ea typeface="Geneva"/>
              </a:rPr>
              <a:t>Next</a:t>
            </a:r>
            <a:r>
              <a:rPr lang="en-US" sz="1400">
                <a:latin typeface="Arial"/>
                <a:ea typeface="Geneva"/>
              </a:rPr>
              <a:t> when finished.</a:t>
            </a:r>
            <a:endParaRPr lang="en-US"/>
          </a:p>
        </p:txBody>
      </p:sp>
      <p:cxnSp>
        <p:nvCxnSpPr>
          <p:cNvPr id="9" name="Straight Arrow Connector 8">
            <a:extLst>
              <a:ext uri="{FF2B5EF4-FFF2-40B4-BE49-F238E27FC236}">
                <a16:creationId xmlns:a16="http://schemas.microsoft.com/office/drawing/2014/main" id="{4337EC91-4F86-8704-78FB-A21538087460}"/>
              </a:ext>
            </a:extLst>
          </p:cNvPr>
          <p:cNvCxnSpPr>
            <a:cxnSpLocks/>
          </p:cNvCxnSpPr>
          <p:nvPr/>
        </p:nvCxnSpPr>
        <p:spPr>
          <a:xfrm flipH="1">
            <a:off x="6934200" y="2094051"/>
            <a:ext cx="616527" cy="0"/>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4" name="Picture 3">
            <a:extLst>
              <a:ext uri="{FF2B5EF4-FFF2-40B4-BE49-F238E27FC236}">
                <a16:creationId xmlns:a16="http://schemas.microsoft.com/office/drawing/2014/main" id="{426372E7-4BA1-4AC3-28BE-DBE966508819}"/>
              </a:ext>
            </a:extLst>
          </p:cNvPr>
          <p:cNvPicPr>
            <a:picLocks noChangeAspect="1"/>
          </p:cNvPicPr>
          <p:nvPr/>
        </p:nvPicPr>
        <p:blipFill>
          <a:blip r:embed="rId3"/>
          <a:srcRect r="82349" b="75262"/>
          <a:stretch>
            <a:fillRect/>
          </a:stretch>
        </p:blipFill>
        <p:spPr>
          <a:xfrm>
            <a:off x="0" y="0"/>
            <a:ext cx="1614055" cy="1073726"/>
          </a:xfrm>
          <a:prstGeom prst="rect">
            <a:avLst/>
          </a:prstGeom>
        </p:spPr>
      </p:pic>
    </p:spTree>
    <p:extLst>
      <p:ext uri="{BB962C8B-B14F-4D97-AF65-F5344CB8AC3E}">
        <p14:creationId xmlns:p14="http://schemas.microsoft.com/office/powerpoint/2010/main" val="23941725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C16E4A-709F-CC69-26E4-08EEE8FF5060}"/>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EBFA5F2-3A40-2C18-44C5-9DD66239AB57}"/>
              </a:ext>
            </a:extLst>
          </p:cNvPr>
          <p:cNvSpPr>
            <a:spLocks noGrp="1"/>
          </p:cNvSpPr>
          <p:nvPr>
            <p:ph type="sldNum" sz="quarter" idx="10"/>
          </p:nvPr>
        </p:nvSpPr>
        <p:spPr/>
        <p:txBody>
          <a:bodyPr/>
          <a:lstStyle/>
          <a:p>
            <a:pPr>
              <a:defRPr/>
            </a:pPr>
            <a:fld id="{67ED70C6-FDCB-5747-9A21-CEFC4DDC4D7F}" type="slidenum">
              <a:rPr lang="en-US" smtClean="0"/>
              <a:pPr>
                <a:defRPr/>
              </a:pPr>
              <a:t>14</a:t>
            </a:fld>
            <a:endParaRPr lang="en-US"/>
          </a:p>
        </p:txBody>
      </p:sp>
      <p:pic>
        <p:nvPicPr>
          <p:cNvPr id="3" name="Picture 2">
            <a:extLst>
              <a:ext uri="{FF2B5EF4-FFF2-40B4-BE49-F238E27FC236}">
                <a16:creationId xmlns:a16="http://schemas.microsoft.com/office/drawing/2014/main" id="{45B3B115-42FE-03CA-0453-43BA451AB29C}"/>
              </a:ext>
            </a:extLst>
          </p:cNvPr>
          <p:cNvPicPr>
            <a:picLocks noChangeAspect="1"/>
          </p:cNvPicPr>
          <p:nvPr/>
        </p:nvPicPr>
        <p:blipFill>
          <a:blip r:embed="rId2"/>
          <a:stretch>
            <a:fillRect/>
          </a:stretch>
        </p:blipFill>
        <p:spPr>
          <a:xfrm>
            <a:off x="0" y="-11793"/>
            <a:ext cx="9144000" cy="4390647"/>
          </a:xfrm>
          <a:prstGeom prst="rect">
            <a:avLst/>
          </a:prstGeom>
        </p:spPr>
      </p:pic>
      <p:sp>
        <p:nvSpPr>
          <p:cNvPr id="5" name="Rectangle 4">
            <a:extLst>
              <a:ext uri="{FF2B5EF4-FFF2-40B4-BE49-F238E27FC236}">
                <a16:creationId xmlns:a16="http://schemas.microsoft.com/office/drawing/2014/main" id="{723A87B5-E40E-B7F4-D4F8-90EB8BEA4954}"/>
              </a:ext>
            </a:extLst>
          </p:cNvPr>
          <p:cNvSpPr/>
          <p:nvPr/>
        </p:nvSpPr>
        <p:spPr>
          <a:xfrm>
            <a:off x="1658073" y="1589808"/>
            <a:ext cx="5276127" cy="2429741"/>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56F52BB-71FC-3AAA-EAE2-DE34247E1488}"/>
              </a:ext>
            </a:extLst>
          </p:cNvPr>
          <p:cNvSpPr txBox="1"/>
          <p:nvPr/>
        </p:nvSpPr>
        <p:spPr>
          <a:xfrm>
            <a:off x="4267200" y="514350"/>
            <a:ext cx="3352800" cy="1169551"/>
          </a:xfrm>
          <a:prstGeom prst="rect">
            <a:avLst/>
          </a:prstGeom>
          <a:solidFill>
            <a:schemeClr val="bg1">
              <a:lumMod val="65000"/>
            </a:schemeClr>
          </a:solidFill>
          <a:ln w="12700">
            <a:solidFill>
              <a:srgbClr val="FF0000"/>
            </a:solidFill>
          </a:ln>
        </p:spPr>
        <p:txBody>
          <a:bodyPr wrap="square" lIns="91440" tIns="45720" rIns="91440" bIns="45720" rtlCol="0" anchor="t">
            <a:spAutoFit/>
          </a:bodyPr>
          <a:lstStyle/>
          <a:p>
            <a:r>
              <a:rPr lang="en-US" sz="1400">
                <a:latin typeface="Arial"/>
                <a:ea typeface="Geneva"/>
              </a:rPr>
              <a:t>Questions on the </a:t>
            </a:r>
            <a:r>
              <a:rPr lang="en-US" sz="1400" b="1">
                <a:latin typeface="Arial"/>
                <a:ea typeface="Geneva"/>
              </a:rPr>
              <a:t>Form Fields tab</a:t>
            </a:r>
            <a:r>
              <a:rPr lang="en-US" sz="1400">
                <a:latin typeface="Arial"/>
                <a:ea typeface="Geneva"/>
              </a:rPr>
              <a:t> are organized by content. Additional requirements or questions may appear based on responses provided to each question.</a:t>
            </a:r>
          </a:p>
        </p:txBody>
      </p:sp>
      <p:pic>
        <p:nvPicPr>
          <p:cNvPr id="2" name="Picture 1">
            <a:extLst>
              <a:ext uri="{FF2B5EF4-FFF2-40B4-BE49-F238E27FC236}">
                <a16:creationId xmlns:a16="http://schemas.microsoft.com/office/drawing/2014/main" id="{2F216909-40A7-C233-942F-10F0BA1D806C}"/>
              </a:ext>
            </a:extLst>
          </p:cNvPr>
          <p:cNvPicPr>
            <a:picLocks noChangeAspect="1"/>
          </p:cNvPicPr>
          <p:nvPr/>
        </p:nvPicPr>
        <p:blipFill>
          <a:blip r:embed="rId3"/>
          <a:srcRect r="82349" b="75262"/>
          <a:stretch>
            <a:fillRect/>
          </a:stretch>
        </p:blipFill>
        <p:spPr>
          <a:xfrm>
            <a:off x="0" y="0"/>
            <a:ext cx="1614055" cy="1073726"/>
          </a:xfrm>
          <a:prstGeom prst="rect">
            <a:avLst/>
          </a:prstGeom>
        </p:spPr>
      </p:pic>
    </p:spTree>
    <p:extLst>
      <p:ext uri="{BB962C8B-B14F-4D97-AF65-F5344CB8AC3E}">
        <p14:creationId xmlns:p14="http://schemas.microsoft.com/office/powerpoint/2010/main" val="30985283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D6B08D-7641-E2C7-0099-50714BEE6D4F}"/>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7B9C213-9C03-3343-6FDB-12CCAD3432B0}"/>
              </a:ext>
            </a:extLst>
          </p:cNvPr>
          <p:cNvSpPr>
            <a:spLocks noGrp="1"/>
          </p:cNvSpPr>
          <p:nvPr>
            <p:ph type="sldNum" sz="quarter" idx="10"/>
          </p:nvPr>
        </p:nvSpPr>
        <p:spPr/>
        <p:txBody>
          <a:bodyPr/>
          <a:lstStyle/>
          <a:p>
            <a:pPr>
              <a:defRPr/>
            </a:pPr>
            <a:fld id="{67ED70C6-FDCB-5747-9A21-CEFC4DDC4D7F}" type="slidenum">
              <a:rPr lang="en-US" smtClean="0"/>
              <a:pPr>
                <a:defRPr/>
              </a:pPr>
              <a:t>15</a:t>
            </a:fld>
            <a:endParaRPr lang="en-US"/>
          </a:p>
        </p:txBody>
      </p:sp>
      <p:pic>
        <p:nvPicPr>
          <p:cNvPr id="3" name="Picture 2">
            <a:extLst>
              <a:ext uri="{FF2B5EF4-FFF2-40B4-BE49-F238E27FC236}">
                <a16:creationId xmlns:a16="http://schemas.microsoft.com/office/drawing/2014/main" id="{E9E936D2-41A1-281A-4AE3-FA1F1192AAA9}"/>
              </a:ext>
            </a:extLst>
          </p:cNvPr>
          <p:cNvPicPr>
            <a:picLocks noChangeAspect="1"/>
          </p:cNvPicPr>
          <p:nvPr/>
        </p:nvPicPr>
        <p:blipFill>
          <a:blip r:embed="rId2"/>
          <a:stretch>
            <a:fillRect/>
          </a:stretch>
        </p:blipFill>
        <p:spPr>
          <a:xfrm>
            <a:off x="0" y="0"/>
            <a:ext cx="9144000" cy="4381102"/>
          </a:xfrm>
          <a:prstGeom prst="rect">
            <a:avLst/>
          </a:prstGeom>
        </p:spPr>
      </p:pic>
      <p:sp>
        <p:nvSpPr>
          <p:cNvPr id="5" name="Rectangle 4">
            <a:extLst>
              <a:ext uri="{FF2B5EF4-FFF2-40B4-BE49-F238E27FC236}">
                <a16:creationId xmlns:a16="http://schemas.microsoft.com/office/drawing/2014/main" id="{7011AB88-4E52-3783-F215-4FEB8FF01152}"/>
              </a:ext>
            </a:extLst>
          </p:cNvPr>
          <p:cNvSpPr/>
          <p:nvPr/>
        </p:nvSpPr>
        <p:spPr>
          <a:xfrm>
            <a:off x="1600200" y="1123950"/>
            <a:ext cx="4343400" cy="2362200"/>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921EB1A-CC01-D63D-6E6E-2F9A9CE0176F}"/>
              </a:ext>
            </a:extLst>
          </p:cNvPr>
          <p:cNvSpPr txBox="1"/>
          <p:nvPr/>
        </p:nvSpPr>
        <p:spPr>
          <a:xfrm>
            <a:off x="6096000" y="453816"/>
            <a:ext cx="2840182" cy="954107"/>
          </a:xfrm>
          <a:prstGeom prst="rect">
            <a:avLst/>
          </a:prstGeom>
          <a:solidFill>
            <a:schemeClr val="bg1">
              <a:lumMod val="65000"/>
            </a:schemeClr>
          </a:solidFill>
          <a:ln w="12700">
            <a:solidFill>
              <a:srgbClr val="FF0000"/>
            </a:solidFill>
          </a:ln>
        </p:spPr>
        <p:txBody>
          <a:bodyPr wrap="square" lIns="91440" tIns="45720" rIns="91440" bIns="45720" rtlCol="0" anchor="t">
            <a:spAutoFit/>
          </a:bodyPr>
          <a:lstStyle/>
          <a:p>
            <a:r>
              <a:rPr lang="en-US" sz="1400">
                <a:latin typeface="Arial"/>
                <a:ea typeface="Geneva"/>
              </a:rPr>
              <a:t>Responses to questions in the </a:t>
            </a:r>
            <a:r>
              <a:rPr lang="en-US" sz="1400" b="1">
                <a:latin typeface="Arial"/>
                <a:ea typeface="Geneva"/>
              </a:rPr>
              <a:t>Employment Relationship </a:t>
            </a:r>
            <a:r>
              <a:rPr lang="en-US" sz="1400">
                <a:latin typeface="Arial"/>
                <a:ea typeface="Geneva"/>
              </a:rPr>
              <a:t>section may trigger Human Resources (HR) review. </a:t>
            </a:r>
          </a:p>
        </p:txBody>
      </p:sp>
    </p:spTree>
    <p:extLst>
      <p:ext uri="{BB962C8B-B14F-4D97-AF65-F5344CB8AC3E}">
        <p14:creationId xmlns:p14="http://schemas.microsoft.com/office/powerpoint/2010/main" val="31803614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6F0B96-6E8B-4CA3-B3C8-6917F7A697D9}"/>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72DAF4F-2381-3EE4-4FFF-9494D62E4911}"/>
              </a:ext>
            </a:extLst>
          </p:cNvPr>
          <p:cNvSpPr>
            <a:spLocks noGrp="1"/>
          </p:cNvSpPr>
          <p:nvPr>
            <p:ph type="sldNum" sz="quarter" idx="10"/>
          </p:nvPr>
        </p:nvSpPr>
        <p:spPr/>
        <p:txBody>
          <a:bodyPr/>
          <a:lstStyle/>
          <a:p>
            <a:pPr>
              <a:defRPr/>
            </a:pPr>
            <a:fld id="{67ED70C6-FDCB-5747-9A21-CEFC4DDC4D7F}" type="slidenum">
              <a:rPr lang="en-US" smtClean="0"/>
              <a:pPr>
                <a:defRPr/>
              </a:pPr>
              <a:t>16</a:t>
            </a:fld>
            <a:endParaRPr lang="en-US"/>
          </a:p>
        </p:txBody>
      </p:sp>
      <p:pic>
        <p:nvPicPr>
          <p:cNvPr id="3" name="Picture 2">
            <a:extLst>
              <a:ext uri="{FF2B5EF4-FFF2-40B4-BE49-F238E27FC236}">
                <a16:creationId xmlns:a16="http://schemas.microsoft.com/office/drawing/2014/main" id="{AAB15700-C3C3-BFEA-A205-CCC92E74127B}"/>
              </a:ext>
            </a:extLst>
          </p:cNvPr>
          <p:cNvPicPr>
            <a:picLocks noChangeAspect="1"/>
          </p:cNvPicPr>
          <p:nvPr/>
        </p:nvPicPr>
        <p:blipFill>
          <a:blip r:embed="rId2"/>
          <a:stretch>
            <a:fillRect/>
          </a:stretch>
        </p:blipFill>
        <p:spPr>
          <a:xfrm>
            <a:off x="0" y="0"/>
            <a:ext cx="9144000" cy="4376534"/>
          </a:xfrm>
          <a:prstGeom prst="rect">
            <a:avLst/>
          </a:prstGeom>
        </p:spPr>
      </p:pic>
      <p:sp>
        <p:nvSpPr>
          <p:cNvPr id="2" name="Rectangle 1">
            <a:extLst>
              <a:ext uri="{FF2B5EF4-FFF2-40B4-BE49-F238E27FC236}">
                <a16:creationId xmlns:a16="http://schemas.microsoft.com/office/drawing/2014/main" id="{CECA16C0-DAF0-2155-C2CB-B1E003FEFD52}"/>
              </a:ext>
            </a:extLst>
          </p:cNvPr>
          <p:cNvSpPr/>
          <p:nvPr/>
        </p:nvSpPr>
        <p:spPr>
          <a:xfrm>
            <a:off x="1600200" y="819150"/>
            <a:ext cx="4419600" cy="3048000"/>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0AAC842-AF62-7665-E802-316FC05B4C59}"/>
              </a:ext>
            </a:extLst>
          </p:cNvPr>
          <p:cNvPicPr>
            <a:picLocks noChangeAspect="1"/>
          </p:cNvPicPr>
          <p:nvPr/>
        </p:nvPicPr>
        <p:blipFill>
          <a:blip r:embed="rId3"/>
          <a:srcRect l="17500" t="48262" r="45000" b="18710"/>
          <a:stretch/>
        </p:blipFill>
        <p:spPr>
          <a:xfrm>
            <a:off x="5410200" y="666750"/>
            <a:ext cx="3429000" cy="1447800"/>
          </a:xfrm>
          <a:prstGeom prst="rect">
            <a:avLst/>
          </a:prstGeom>
          <a:ln>
            <a:solidFill>
              <a:schemeClr val="accent1"/>
            </a:solidFill>
          </a:ln>
        </p:spPr>
      </p:pic>
      <p:sp>
        <p:nvSpPr>
          <p:cNvPr id="5" name="TextBox 4">
            <a:extLst>
              <a:ext uri="{FF2B5EF4-FFF2-40B4-BE49-F238E27FC236}">
                <a16:creationId xmlns:a16="http://schemas.microsoft.com/office/drawing/2014/main" id="{D02191DE-90DC-95D9-4F72-F5C7C673A3D0}"/>
              </a:ext>
            </a:extLst>
          </p:cNvPr>
          <p:cNvSpPr txBox="1"/>
          <p:nvPr/>
        </p:nvSpPr>
        <p:spPr>
          <a:xfrm>
            <a:off x="4724400" y="2467661"/>
            <a:ext cx="4343400" cy="954107"/>
          </a:xfrm>
          <a:prstGeom prst="rect">
            <a:avLst/>
          </a:prstGeom>
          <a:solidFill>
            <a:schemeClr val="bg1">
              <a:lumMod val="65000"/>
            </a:schemeClr>
          </a:solidFill>
          <a:ln w="12700">
            <a:solidFill>
              <a:srgbClr val="FF0000"/>
            </a:solidFill>
          </a:ln>
        </p:spPr>
        <p:txBody>
          <a:bodyPr wrap="square" lIns="91440" tIns="45720" rIns="91440" bIns="45720" rtlCol="0" anchor="t">
            <a:spAutoFit/>
          </a:bodyPr>
          <a:lstStyle/>
          <a:p>
            <a:r>
              <a:rPr lang="en-US" sz="1400">
                <a:latin typeface="Arial"/>
                <a:ea typeface="Geneva"/>
              </a:rPr>
              <a:t>The responses provided will determine whether the ICED Questionnaire must be attached. There may be more than one warning to attach the questionnaire.</a:t>
            </a:r>
            <a:endParaRPr lang="en-US"/>
          </a:p>
        </p:txBody>
      </p:sp>
    </p:spTree>
    <p:extLst>
      <p:ext uri="{BB962C8B-B14F-4D97-AF65-F5344CB8AC3E}">
        <p14:creationId xmlns:p14="http://schemas.microsoft.com/office/powerpoint/2010/main" val="272286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6F4801-3C19-62E4-51F0-59CD8E3F3753}"/>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AB1C4C4-D4DC-7E56-A0F4-DEFDCC405E55}"/>
              </a:ext>
            </a:extLst>
          </p:cNvPr>
          <p:cNvSpPr>
            <a:spLocks noGrp="1"/>
          </p:cNvSpPr>
          <p:nvPr>
            <p:ph type="sldNum" sz="quarter" idx="10"/>
          </p:nvPr>
        </p:nvSpPr>
        <p:spPr/>
        <p:txBody>
          <a:bodyPr/>
          <a:lstStyle/>
          <a:p>
            <a:pPr>
              <a:defRPr/>
            </a:pPr>
            <a:fld id="{67ED70C6-FDCB-5747-9A21-CEFC4DDC4D7F}" type="slidenum">
              <a:rPr lang="en-US" smtClean="0"/>
              <a:pPr>
                <a:defRPr/>
              </a:pPr>
              <a:t>17</a:t>
            </a:fld>
            <a:endParaRPr lang="en-US"/>
          </a:p>
        </p:txBody>
      </p:sp>
      <p:pic>
        <p:nvPicPr>
          <p:cNvPr id="3" name="Picture 2">
            <a:extLst>
              <a:ext uri="{FF2B5EF4-FFF2-40B4-BE49-F238E27FC236}">
                <a16:creationId xmlns:a16="http://schemas.microsoft.com/office/drawing/2014/main" id="{72253149-1DC8-4941-CA9A-0EE62CE630DF}"/>
              </a:ext>
            </a:extLst>
          </p:cNvPr>
          <p:cNvPicPr>
            <a:picLocks noChangeAspect="1"/>
          </p:cNvPicPr>
          <p:nvPr/>
        </p:nvPicPr>
        <p:blipFill>
          <a:blip r:embed="rId2"/>
          <a:stretch>
            <a:fillRect/>
          </a:stretch>
        </p:blipFill>
        <p:spPr>
          <a:xfrm>
            <a:off x="0" y="1732"/>
            <a:ext cx="9144000" cy="4376330"/>
          </a:xfrm>
          <a:prstGeom prst="rect">
            <a:avLst/>
          </a:prstGeom>
        </p:spPr>
      </p:pic>
      <p:sp>
        <p:nvSpPr>
          <p:cNvPr id="2" name="Rectangle 1">
            <a:extLst>
              <a:ext uri="{FF2B5EF4-FFF2-40B4-BE49-F238E27FC236}">
                <a16:creationId xmlns:a16="http://schemas.microsoft.com/office/drawing/2014/main" id="{09529EF2-B126-6760-9186-34341352A6FE}"/>
              </a:ext>
            </a:extLst>
          </p:cNvPr>
          <p:cNvSpPr/>
          <p:nvPr/>
        </p:nvSpPr>
        <p:spPr>
          <a:xfrm>
            <a:off x="1676400" y="2800350"/>
            <a:ext cx="3276600" cy="914400"/>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670117A-DA22-FDB1-34D1-CBB62307FF3E}"/>
              </a:ext>
            </a:extLst>
          </p:cNvPr>
          <p:cNvSpPr txBox="1"/>
          <p:nvPr/>
        </p:nvSpPr>
        <p:spPr>
          <a:xfrm>
            <a:off x="5410199" y="2487855"/>
            <a:ext cx="3512127" cy="1169551"/>
          </a:xfrm>
          <a:prstGeom prst="rect">
            <a:avLst/>
          </a:prstGeom>
          <a:solidFill>
            <a:schemeClr val="bg1">
              <a:lumMod val="65000"/>
            </a:schemeClr>
          </a:solidFill>
          <a:ln w="12700">
            <a:solidFill>
              <a:srgbClr val="FF0000"/>
            </a:solidFill>
          </a:ln>
        </p:spPr>
        <p:txBody>
          <a:bodyPr wrap="square" lIns="91440" tIns="45720" rIns="91440" bIns="45720" rtlCol="0" anchor="t">
            <a:spAutoFit/>
          </a:bodyPr>
          <a:lstStyle/>
          <a:p>
            <a:r>
              <a:rPr lang="en-US" sz="1400">
                <a:latin typeface="Arial"/>
                <a:ea typeface="Geneva"/>
              </a:rPr>
              <a:t>If required, the completed questionnaire must be uploaded at the prompt shown. The form will not be able to be submitted if it is only uploaded in the Attachments tab.</a:t>
            </a:r>
          </a:p>
          <a:p>
            <a:endParaRPr lang="en-US" sz="1400"/>
          </a:p>
        </p:txBody>
      </p:sp>
    </p:spTree>
    <p:extLst>
      <p:ext uri="{BB962C8B-B14F-4D97-AF65-F5344CB8AC3E}">
        <p14:creationId xmlns:p14="http://schemas.microsoft.com/office/powerpoint/2010/main" val="25900743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4030DD-8210-FC74-C51C-BB79AB0AFC8F}"/>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D36196D6-11C6-D364-F3F6-2ABF4AC97996}"/>
              </a:ext>
            </a:extLst>
          </p:cNvPr>
          <p:cNvPicPr>
            <a:picLocks noChangeAspect="1"/>
          </p:cNvPicPr>
          <p:nvPr/>
        </p:nvPicPr>
        <p:blipFill>
          <a:blip r:embed="rId2"/>
          <a:stretch>
            <a:fillRect/>
          </a:stretch>
        </p:blipFill>
        <p:spPr>
          <a:xfrm>
            <a:off x="0" y="-19050"/>
            <a:ext cx="9144000" cy="4362980"/>
          </a:xfrm>
          <a:prstGeom prst="rect">
            <a:avLst/>
          </a:prstGeom>
        </p:spPr>
      </p:pic>
      <p:sp>
        <p:nvSpPr>
          <p:cNvPr id="4" name="Slide Number Placeholder 3">
            <a:extLst>
              <a:ext uri="{FF2B5EF4-FFF2-40B4-BE49-F238E27FC236}">
                <a16:creationId xmlns:a16="http://schemas.microsoft.com/office/drawing/2014/main" id="{C4A3CD90-BB0F-5856-8B66-EBCEA899C8BD}"/>
              </a:ext>
            </a:extLst>
          </p:cNvPr>
          <p:cNvSpPr>
            <a:spLocks noGrp="1"/>
          </p:cNvSpPr>
          <p:nvPr>
            <p:ph type="sldNum" sz="quarter" idx="10"/>
          </p:nvPr>
        </p:nvSpPr>
        <p:spPr/>
        <p:txBody>
          <a:bodyPr/>
          <a:lstStyle/>
          <a:p>
            <a:pPr>
              <a:defRPr/>
            </a:pPr>
            <a:fld id="{67ED70C6-FDCB-5747-9A21-CEFC4DDC4D7F}" type="slidenum">
              <a:rPr lang="en-US" smtClean="0"/>
              <a:pPr>
                <a:defRPr/>
              </a:pPr>
              <a:t>18</a:t>
            </a:fld>
            <a:endParaRPr lang="en-US"/>
          </a:p>
        </p:txBody>
      </p:sp>
      <p:pic>
        <p:nvPicPr>
          <p:cNvPr id="6" name="Picture 5" descr="A screenshot of a computer&#10;&#10;AI-generated content may be incorrect.">
            <a:extLst>
              <a:ext uri="{FF2B5EF4-FFF2-40B4-BE49-F238E27FC236}">
                <a16:creationId xmlns:a16="http://schemas.microsoft.com/office/drawing/2014/main" id="{97B67DBE-FAFE-06F2-D05E-589FE57F6926}"/>
              </a:ext>
            </a:extLst>
          </p:cNvPr>
          <p:cNvPicPr>
            <a:picLocks noChangeAspect="1"/>
          </p:cNvPicPr>
          <p:nvPr/>
        </p:nvPicPr>
        <p:blipFill>
          <a:blip r:embed="rId3"/>
          <a:srcRect l="14927" t="32812" r="25947" b="63423"/>
          <a:stretch/>
        </p:blipFill>
        <p:spPr>
          <a:xfrm>
            <a:off x="1676689" y="1283424"/>
            <a:ext cx="5406355" cy="175393"/>
          </a:xfrm>
          <a:prstGeom prst="rect">
            <a:avLst/>
          </a:prstGeom>
        </p:spPr>
      </p:pic>
      <p:sp>
        <p:nvSpPr>
          <p:cNvPr id="2" name="Rectangle 1">
            <a:extLst>
              <a:ext uri="{FF2B5EF4-FFF2-40B4-BE49-F238E27FC236}">
                <a16:creationId xmlns:a16="http://schemas.microsoft.com/office/drawing/2014/main" id="{8C9954FB-53EF-3576-ABF1-CCD2B8ED87C0}"/>
              </a:ext>
            </a:extLst>
          </p:cNvPr>
          <p:cNvSpPr/>
          <p:nvPr/>
        </p:nvSpPr>
        <p:spPr>
          <a:xfrm>
            <a:off x="1676399" y="1283584"/>
            <a:ext cx="5406355" cy="2747059"/>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1D58464-EB14-3E38-1A72-4370B4D8ADA0}"/>
              </a:ext>
            </a:extLst>
          </p:cNvPr>
          <p:cNvSpPr txBox="1"/>
          <p:nvPr/>
        </p:nvSpPr>
        <p:spPr>
          <a:xfrm>
            <a:off x="5029200" y="868799"/>
            <a:ext cx="3512127" cy="1169551"/>
          </a:xfrm>
          <a:prstGeom prst="rect">
            <a:avLst/>
          </a:prstGeom>
          <a:solidFill>
            <a:schemeClr val="bg1">
              <a:lumMod val="65000"/>
            </a:schemeClr>
          </a:solidFill>
          <a:ln w="12700">
            <a:solidFill>
              <a:srgbClr val="FF0000"/>
            </a:solidFill>
          </a:ln>
        </p:spPr>
        <p:txBody>
          <a:bodyPr wrap="square" rtlCol="0">
            <a:spAutoFit/>
          </a:bodyPr>
          <a:lstStyle/>
          <a:p>
            <a:r>
              <a:rPr lang="en-US" sz="1400"/>
              <a:t>Once </a:t>
            </a:r>
            <a:r>
              <a:rPr lang="en-US" sz="1400" b="1"/>
              <a:t>Scope and Funding </a:t>
            </a:r>
            <a:r>
              <a:rPr lang="en-US" sz="1400"/>
              <a:t>is answered, the </a:t>
            </a:r>
            <a:r>
              <a:rPr lang="en-US" sz="1400" b="1"/>
              <a:t>Project/Contract Information </a:t>
            </a:r>
            <a:r>
              <a:rPr lang="en-US" sz="1400"/>
              <a:t>section will appear. This section is your requisition information (what will appear on the requisition, PO, and voucher).</a:t>
            </a:r>
          </a:p>
        </p:txBody>
      </p:sp>
      <p:pic>
        <p:nvPicPr>
          <p:cNvPr id="9" name="Picture 8">
            <a:extLst>
              <a:ext uri="{FF2B5EF4-FFF2-40B4-BE49-F238E27FC236}">
                <a16:creationId xmlns:a16="http://schemas.microsoft.com/office/drawing/2014/main" id="{9967918A-94A2-26D4-42C7-F77D19E66246}"/>
              </a:ext>
            </a:extLst>
          </p:cNvPr>
          <p:cNvPicPr>
            <a:picLocks noChangeAspect="1"/>
          </p:cNvPicPr>
          <p:nvPr/>
        </p:nvPicPr>
        <p:blipFill>
          <a:blip r:embed="rId4"/>
          <a:stretch>
            <a:fillRect/>
          </a:stretch>
        </p:blipFill>
        <p:spPr>
          <a:xfrm>
            <a:off x="0" y="0"/>
            <a:ext cx="319313" cy="4377191"/>
          </a:xfrm>
          <a:prstGeom prst="rect">
            <a:avLst/>
          </a:prstGeom>
        </p:spPr>
      </p:pic>
    </p:spTree>
    <p:extLst>
      <p:ext uri="{BB962C8B-B14F-4D97-AF65-F5344CB8AC3E}">
        <p14:creationId xmlns:p14="http://schemas.microsoft.com/office/powerpoint/2010/main" val="2581591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258E211-F724-124E-9C4D-16A3BB40FD3B}"/>
              </a:ext>
            </a:extLst>
          </p:cNvPr>
          <p:cNvSpPr>
            <a:spLocks noGrp="1"/>
          </p:cNvSpPr>
          <p:nvPr>
            <p:ph type="sldNum" sz="quarter" idx="10"/>
          </p:nvPr>
        </p:nvSpPr>
        <p:spPr/>
        <p:txBody>
          <a:bodyPr/>
          <a:lstStyle/>
          <a:p>
            <a:pPr>
              <a:defRPr/>
            </a:pPr>
            <a:fld id="{67ED70C6-FDCB-5747-9A21-CEFC4DDC4D7F}" type="slidenum">
              <a:rPr lang="en-US" smtClean="0"/>
              <a:pPr>
                <a:defRPr/>
              </a:pPr>
              <a:t>1</a:t>
            </a:fld>
            <a:endParaRPr lang="en-US"/>
          </a:p>
        </p:txBody>
      </p:sp>
      <p:graphicFrame>
        <p:nvGraphicFramePr>
          <p:cNvPr id="5" name="Table 4">
            <a:extLst>
              <a:ext uri="{FF2B5EF4-FFF2-40B4-BE49-F238E27FC236}">
                <a16:creationId xmlns:a16="http://schemas.microsoft.com/office/drawing/2014/main" id="{5677EA86-B626-D4F7-E0B7-4222BEE65C2A}"/>
              </a:ext>
            </a:extLst>
          </p:cNvPr>
          <p:cNvGraphicFramePr>
            <a:graphicFrameLocks noGrp="1"/>
          </p:cNvGraphicFramePr>
          <p:nvPr>
            <p:extLst>
              <p:ext uri="{D42A27DB-BD31-4B8C-83A1-F6EECF244321}">
                <p14:modId xmlns:p14="http://schemas.microsoft.com/office/powerpoint/2010/main" val="3577082699"/>
              </p:ext>
            </p:extLst>
          </p:nvPr>
        </p:nvGraphicFramePr>
        <p:xfrm>
          <a:off x="1526420" y="884477"/>
          <a:ext cx="6096000" cy="222504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631444820"/>
                    </a:ext>
                  </a:extLst>
                </a:gridCol>
                <a:gridCol w="838200">
                  <a:extLst>
                    <a:ext uri="{9D8B030D-6E8A-4147-A177-3AD203B41FA5}">
                      <a16:colId xmlns:a16="http://schemas.microsoft.com/office/drawing/2014/main" val="310816901"/>
                    </a:ext>
                  </a:extLst>
                </a:gridCol>
              </a:tblGrid>
              <a:tr h="370840">
                <a:tc gridSpan="2">
                  <a:txBody>
                    <a:bodyPr/>
                    <a:lstStyle/>
                    <a:p>
                      <a:pPr algn="ctr"/>
                      <a:r>
                        <a:rPr lang="en-US" sz="2000" b="1"/>
                        <a:t>Table of Contents</a:t>
                      </a:r>
                    </a:p>
                  </a:txBody>
                  <a:tcPr/>
                </a:tc>
                <a:tc hMerge="1">
                  <a:txBody>
                    <a:bodyPr/>
                    <a:lstStyle/>
                    <a:p>
                      <a:endParaRPr lang="en-US"/>
                    </a:p>
                  </a:txBody>
                  <a:tcPr/>
                </a:tc>
                <a:extLst>
                  <a:ext uri="{0D108BD9-81ED-4DB2-BD59-A6C34878D82A}">
                    <a16:rowId xmlns:a16="http://schemas.microsoft.com/office/drawing/2014/main" val="1393128100"/>
                  </a:ext>
                </a:extLst>
              </a:tr>
              <a:tr h="213360">
                <a:tc>
                  <a:txBody>
                    <a:bodyPr/>
                    <a:lstStyle/>
                    <a:p>
                      <a:r>
                        <a:rPr lang="en-US" sz="1400" b="1"/>
                        <a:t>Section</a:t>
                      </a:r>
                    </a:p>
                  </a:txBody>
                  <a:tcPr/>
                </a:tc>
                <a:tc>
                  <a:txBody>
                    <a:bodyPr/>
                    <a:lstStyle/>
                    <a:p>
                      <a:r>
                        <a:rPr lang="en-US" sz="1400" b="1"/>
                        <a:t>Slide #</a:t>
                      </a:r>
                    </a:p>
                  </a:txBody>
                  <a:tcPr/>
                </a:tc>
                <a:extLst>
                  <a:ext uri="{0D108BD9-81ED-4DB2-BD59-A6C34878D82A}">
                    <a16:rowId xmlns:a16="http://schemas.microsoft.com/office/drawing/2014/main" val="2910789389"/>
                  </a:ext>
                </a:extLst>
              </a:tr>
              <a:tr h="152399">
                <a:tc>
                  <a:txBody>
                    <a:bodyPr/>
                    <a:lstStyle/>
                    <a:p>
                      <a:pPr marL="0" lvl="0" indent="0" algn="l" defTabSz="457200">
                        <a:lnSpc>
                          <a:spcPct val="100000"/>
                        </a:lnSpc>
                        <a:spcBef>
                          <a:spcPts val="0"/>
                        </a:spcBef>
                        <a:spcAft>
                          <a:spcPts val="0"/>
                        </a:spcAft>
                        <a:buNone/>
                        <a:tabLst/>
                        <a:defRPr/>
                      </a:pPr>
                      <a:r>
                        <a:rPr lang="en-US" sz="1400"/>
                        <a:t>Definitions</a:t>
                      </a:r>
                    </a:p>
                  </a:txBody>
                  <a:tcPr/>
                </a:tc>
                <a:tc>
                  <a:txBody>
                    <a:bodyPr/>
                    <a:lstStyle/>
                    <a:p>
                      <a:pPr lvl="0">
                        <a:buNone/>
                      </a:pPr>
                      <a:r>
                        <a:rPr lang="en-US" sz="1400">
                          <a:hlinkClick r:id="rId2" action="ppaction://hlinksldjump"/>
                        </a:rPr>
                        <a:t>2</a:t>
                      </a:r>
                      <a:endParaRPr lang="en-US" sz="1400"/>
                    </a:p>
                  </a:txBody>
                  <a:tcPr/>
                </a:tc>
                <a:extLst>
                  <a:ext uri="{0D108BD9-81ED-4DB2-BD59-A6C34878D82A}">
                    <a16:rowId xmlns:a16="http://schemas.microsoft.com/office/drawing/2014/main" val="2598695051"/>
                  </a:ext>
                </a:extLst>
              </a:tr>
              <a:tr h="1524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Overview</a:t>
                      </a:r>
                    </a:p>
                  </a:txBody>
                  <a:tcPr/>
                </a:tc>
                <a:tc>
                  <a:txBody>
                    <a:bodyPr/>
                    <a:lstStyle/>
                    <a:p>
                      <a:r>
                        <a:rPr lang="en-US" sz="1400">
                          <a:hlinkClick r:id="rId3" action="ppaction://hlinksldjump"/>
                        </a:rPr>
                        <a:t>3</a:t>
                      </a:r>
                      <a:endParaRPr lang="en-US" sz="1400"/>
                    </a:p>
                  </a:txBody>
                  <a:tcPr/>
                </a:tc>
                <a:extLst>
                  <a:ext uri="{0D108BD9-81ED-4DB2-BD59-A6C34878D82A}">
                    <a16:rowId xmlns:a16="http://schemas.microsoft.com/office/drawing/2014/main" val="1523831173"/>
                  </a:ext>
                </a:extLst>
              </a:tr>
              <a:tr h="213360">
                <a:tc>
                  <a:txBody>
                    <a:bodyPr/>
                    <a:lstStyle/>
                    <a:p>
                      <a:r>
                        <a:rPr lang="en-US" sz="1400"/>
                        <a:t>New Consultant Form</a:t>
                      </a:r>
                    </a:p>
                  </a:txBody>
                  <a:tcPr/>
                </a:tc>
                <a:tc>
                  <a:txBody>
                    <a:bodyPr/>
                    <a:lstStyle/>
                    <a:p>
                      <a:r>
                        <a:rPr lang="en-US" sz="1400">
                          <a:hlinkClick r:id="rId4" action="ppaction://hlinksldjump"/>
                        </a:rPr>
                        <a:t>4</a:t>
                      </a:r>
                      <a:endParaRPr lang="en-US" sz="1400"/>
                    </a:p>
                  </a:txBody>
                  <a:tcPr/>
                </a:tc>
                <a:extLst>
                  <a:ext uri="{0D108BD9-81ED-4DB2-BD59-A6C34878D82A}">
                    <a16:rowId xmlns:a16="http://schemas.microsoft.com/office/drawing/2014/main" val="1191970837"/>
                  </a:ext>
                </a:extLst>
              </a:tr>
              <a:tr h="213360">
                <a:tc>
                  <a:txBody>
                    <a:bodyPr/>
                    <a:lstStyle/>
                    <a:p>
                      <a:r>
                        <a:rPr lang="en-US" sz="1400"/>
                        <a:t>Cart &amp; Checkout</a:t>
                      </a:r>
                    </a:p>
                  </a:txBody>
                  <a:tcPr/>
                </a:tc>
                <a:tc>
                  <a:txBody>
                    <a:bodyPr/>
                    <a:lstStyle/>
                    <a:p>
                      <a:r>
                        <a:rPr lang="en-US" sz="1400">
                          <a:hlinkClick r:id="rId5" action="ppaction://hlinksldjump"/>
                        </a:rPr>
                        <a:t>23</a:t>
                      </a:r>
                      <a:endParaRPr lang="en-US" sz="1400"/>
                    </a:p>
                  </a:txBody>
                  <a:tcPr/>
                </a:tc>
                <a:extLst>
                  <a:ext uri="{0D108BD9-81ED-4DB2-BD59-A6C34878D82A}">
                    <a16:rowId xmlns:a16="http://schemas.microsoft.com/office/drawing/2014/main" val="2607244634"/>
                  </a:ext>
                </a:extLst>
              </a:tr>
              <a:tr h="213360">
                <a:tc>
                  <a:txBody>
                    <a:bodyPr/>
                    <a:lstStyle/>
                    <a:p>
                      <a:r>
                        <a:rPr lang="en-US" sz="1400"/>
                        <a:t>Workflow</a:t>
                      </a:r>
                    </a:p>
                  </a:txBody>
                  <a:tcPr/>
                </a:tc>
                <a:tc>
                  <a:txBody>
                    <a:bodyPr/>
                    <a:lstStyle/>
                    <a:p>
                      <a:r>
                        <a:rPr lang="en-US" sz="1400" dirty="0">
                          <a:hlinkClick r:id="rId6" action="ppaction://hlinksldjump"/>
                        </a:rPr>
                        <a:t>32</a:t>
                      </a:r>
                      <a:endParaRPr lang="en-US" sz="1400" dirty="0"/>
                    </a:p>
                  </a:txBody>
                  <a:tcPr/>
                </a:tc>
                <a:extLst>
                  <a:ext uri="{0D108BD9-81ED-4DB2-BD59-A6C34878D82A}">
                    <a16:rowId xmlns:a16="http://schemas.microsoft.com/office/drawing/2014/main" val="1842917919"/>
                  </a:ext>
                </a:extLst>
              </a:tr>
            </a:tbl>
          </a:graphicData>
        </a:graphic>
      </p:graphicFrame>
    </p:spTree>
    <p:extLst>
      <p:ext uri="{BB962C8B-B14F-4D97-AF65-F5344CB8AC3E}">
        <p14:creationId xmlns:p14="http://schemas.microsoft.com/office/powerpoint/2010/main" val="8999562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484008-1CA4-1D38-B061-6F20F0E1721A}"/>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5EAD904C-0BA4-5061-E217-DC94547D31D0}"/>
              </a:ext>
            </a:extLst>
          </p:cNvPr>
          <p:cNvPicPr>
            <a:picLocks noChangeAspect="1"/>
          </p:cNvPicPr>
          <p:nvPr/>
        </p:nvPicPr>
        <p:blipFill>
          <a:blip r:embed="rId2"/>
          <a:stretch>
            <a:fillRect/>
          </a:stretch>
        </p:blipFill>
        <p:spPr>
          <a:xfrm>
            <a:off x="0" y="0"/>
            <a:ext cx="9144000" cy="4393933"/>
          </a:xfrm>
          <a:prstGeom prst="rect">
            <a:avLst/>
          </a:prstGeom>
        </p:spPr>
      </p:pic>
      <p:sp>
        <p:nvSpPr>
          <p:cNvPr id="4" name="Slide Number Placeholder 3">
            <a:extLst>
              <a:ext uri="{FF2B5EF4-FFF2-40B4-BE49-F238E27FC236}">
                <a16:creationId xmlns:a16="http://schemas.microsoft.com/office/drawing/2014/main" id="{4B1A4276-EFB1-1D81-92C7-3BEE1DA89144}"/>
              </a:ext>
            </a:extLst>
          </p:cNvPr>
          <p:cNvSpPr>
            <a:spLocks noGrp="1"/>
          </p:cNvSpPr>
          <p:nvPr>
            <p:ph type="sldNum" sz="quarter" idx="10"/>
          </p:nvPr>
        </p:nvSpPr>
        <p:spPr/>
        <p:txBody>
          <a:bodyPr/>
          <a:lstStyle/>
          <a:p>
            <a:pPr>
              <a:defRPr/>
            </a:pPr>
            <a:fld id="{67ED70C6-FDCB-5747-9A21-CEFC4DDC4D7F}" type="slidenum">
              <a:rPr lang="en-US" smtClean="0"/>
              <a:pPr>
                <a:defRPr/>
              </a:pPr>
              <a:t>19</a:t>
            </a:fld>
            <a:endParaRPr lang="en-US"/>
          </a:p>
        </p:txBody>
      </p:sp>
      <p:sp>
        <p:nvSpPr>
          <p:cNvPr id="2" name="TextBox 1">
            <a:extLst>
              <a:ext uri="{FF2B5EF4-FFF2-40B4-BE49-F238E27FC236}">
                <a16:creationId xmlns:a16="http://schemas.microsoft.com/office/drawing/2014/main" id="{724E9F28-BE4E-95F1-F59F-3BE82D4824D4}"/>
              </a:ext>
            </a:extLst>
          </p:cNvPr>
          <p:cNvSpPr txBox="1"/>
          <p:nvPr/>
        </p:nvSpPr>
        <p:spPr>
          <a:xfrm>
            <a:off x="6099132" y="3405669"/>
            <a:ext cx="1676400" cy="523220"/>
          </a:xfrm>
          <a:prstGeom prst="rect">
            <a:avLst/>
          </a:prstGeom>
          <a:solidFill>
            <a:schemeClr val="bg1">
              <a:lumMod val="65000"/>
            </a:schemeClr>
          </a:solidFill>
          <a:ln w="12700">
            <a:solidFill>
              <a:srgbClr val="FF0000"/>
            </a:solidFill>
          </a:ln>
        </p:spPr>
        <p:txBody>
          <a:bodyPr wrap="square" rtlCol="0">
            <a:spAutoFit/>
          </a:bodyPr>
          <a:lstStyle/>
          <a:p>
            <a:r>
              <a:rPr lang="en-US" sz="1400"/>
              <a:t>Once completed, click </a:t>
            </a:r>
            <a:r>
              <a:rPr lang="en-US" sz="1400" b="1"/>
              <a:t>Next</a:t>
            </a:r>
            <a:r>
              <a:rPr lang="en-US" sz="1400"/>
              <a:t>.</a:t>
            </a:r>
          </a:p>
        </p:txBody>
      </p:sp>
      <p:cxnSp>
        <p:nvCxnSpPr>
          <p:cNvPr id="3" name="Straight Arrow Connector 2">
            <a:extLst>
              <a:ext uri="{FF2B5EF4-FFF2-40B4-BE49-F238E27FC236}">
                <a16:creationId xmlns:a16="http://schemas.microsoft.com/office/drawing/2014/main" id="{B68CA91A-6CC5-94E6-34F7-C89E05B90B8E}"/>
              </a:ext>
            </a:extLst>
          </p:cNvPr>
          <p:cNvCxnSpPr>
            <a:cxnSpLocks/>
          </p:cNvCxnSpPr>
          <p:nvPr/>
        </p:nvCxnSpPr>
        <p:spPr>
          <a:xfrm flipH="1">
            <a:off x="6934200" y="4170219"/>
            <a:ext cx="609600" cy="0"/>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nvGrpSpPr>
          <p:cNvPr id="10" name="Group 9">
            <a:extLst>
              <a:ext uri="{FF2B5EF4-FFF2-40B4-BE49-F238E27FC236}">
                <a16:creationId xmlns:a16="http://schemas.microsoft.com/office/drawing/2014/main" id="{F45F4AD5-AC97-0EFA-2643-76933F3BF257}"/>
              </a:ext>
            </a:extLst>
          </p:cNvPr>
          <p:cNvGrpSpPr/>
          <p:nvPr/>
        </p:nvGrpSpPr>
        <p:grpSpPr>
          <a:xfrm>
            <a:off x="3823854" y="2184588"/>
            <a:ext cx="2466110" cy="979751"/>
            <a:chOff x="571230" y="3315675"/>
            <a:chExt cx="2590800" cy="838200"/>
          </a:xfrm>
        </p:grpSpPr>
        <p:sp>
          <p:nvSpPr>
            <p:cNvPr id="11" name="Oval 10">
              <a:extLst>
                <a:ext uri="{FF2B5EF4-FFF2-40B4-BE49-F238E27FC236}">
                  <a16:creationId xmlns:a16="http://schemas.microsoft.com/office/drawing/2014/main" id="{592B09E9-2308-FACD-FF0B-D6F5F53C1D96}"/>
                </a:ext>
              </a:extLst>
            </p:cNvPr>
            <p:cNvSpPr/>
            <p:nvPr/>
          </p:nvSpPr>
          <p:spPr>
            <a:xfrm>
              <a:off x="571230" y="3315675"/>
              <a:ext cx="2590800" cy="838200"/>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1AFAB1F-8A9F-53DF-E1FA-88CAD34CA936}"/>
                </a:ext>
              </a:extLst>
            </p:cNvPr>
            <p:cNvSpPr txBox="1"/>
            <p:nvPr/>
          </p:nvSpPr>
          <p:spPr>
            <a:xfrm>
              <a:off x="739249" y="3514871"/>
              <a:ext cx="2371838" cy="355468"/>
            </a:xfrm>
            <a:prstGeom prst="rect">
              <a:avLst/>
            </a:prstGeom>
            <a:noFill/>
          </p:spPr>
          <p:txBody>
            <a:bodyPr wrap="square" lIns="91440" tIns="45720" rIns="91440" bIns="45720" rtlCol="0" anchor="t">
              <a:spAutoFit/>
            </a:bodyPr>
            <a:lstStyle/>
            <a:p>
              <a:r>
                <a:rPr lang="en-US" sz="1050" dirty="0">
                  <a:latin typeface="Arial"/>
                  <a:ea typeface="Geneva"/>
                </a:rPr>
                <a:t>Make sure to add the contract timeline to the Product Description. </a:t>
              </a:r>
            </a:p>
          </p:txBody>
        </p:sp>
      </p:grpSp>
      <p:pic>
        <p:nvPicPr>
          <p:cNvPr id="13" name="Picture 12">
            <a:extLst>
              <a:ext uri="{FF2B5EF4-FFF2-40B4-BE49-F238E27FC236}">
                <a16:creationId xmlns:a16="http://schemas.microsoft.com/office/drawing/2014/main" id="{CC27FA54-ADD2-B1BB-BAE7-31AAC92511EF}"/>
              </a:ext>
            </a:extLst>
          </p:cNvPr>
          <p:cNvPicPr>
            <a:picLocks noChangeAspect="1"/>
          </p:cNvPicPr>
          <p:nvPr/>
        </p:nvPicPr>
        <p:blipFill>
          <a:blip r:embed="rId3"/>
          <a:stretch>
            <a:fillRect/>
          </a:stretch>
        </p:blipFill>
        <p:spPr>
          <a:xfrm>
            <a:off x="0" y="0"/>
            <a:ext cx="319313" cy="4377191"/>
          </a:xfrm>
          <a:prstGeom prst="rect">
            <a:avLst/>
          </a:prstGeom>
        </p:spPr>
      </p:pic>
    </p:spTree>
    <p:extLst>
      <p:ext uri="{BB962C8B-B14F-4D97-AF65-F5344CB8AC3E}">
        <p14:creationId xmlns:p14="http://schemas.microsoft.com/office/powerpoint/2010/main" val="1618325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237755-0896-4AC8-093C-26A608B5A208}"/>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3B6DA33-0297-3C5B-E72E-A7528E6875D7}"/>
              </a:ext>
            </a:extLst>
          </p:cNvPr>
          <p:cNvSpPr>
            <a:spLocks noGrp="1"/>
          </p:cNvSpPr>
          <p:nvPr>
            <p:ph type="sldNum" sz="quarter" idx="10"/>
          </p:nvPr>
        </p:nvSpPr>
        <p:spPr/>
        <p:txBody>
          <a:bodyPr/>
          <a:lstStyle/>
          <a:p>
            <a:pPr>
              <a:defRPr/>
            </a:pPr>
            <a:fld id="{67ED70C6-FDCB-5747-9A21-CEFC4DDC4D7F}" type="slidenum">
              <a:rPr lang="en-US" smtClean="0"/>
              <a:pPr>
                <a:defRPr/>
              </a:pPr>
              <a:t>20</a:t>
            </a:fld>
            <a:endParaRPr lang="en-US"/>
          </a:p>
        </p:txBody>
      </p:sp>
      <p:pic>
        <p:nvPicPr>
          <p:cNvPr id="6" name="Picture 5">
            <a:extLst>
              <a:ext uri="{FF2B5EF4-FFF2-40B4-BE49-F238E27FC236}">
                <a16:creationId xmlns:a16="http://schemas.microsoft.com/office/drawing/2014/main" id="{558D9033-F3D3-DBE5-87C3-A4313DE88D60}"/>
              </a:ext>
            </a:extLst>
          </p:cNvPr>
          <p:cNvPicPr>
            <a:picLocks noChangeAspect="1"/>
          </p:cNvPicPr>
          <p:nvPr/>
        </p:nvPicPr>
        <p:blipFill>
          <a:blip r:embed="rId2"/>
          <a:stretch>
            <a:fillRect/>
          </a:stretch>
        </p:blipFill>
        <p:spPr>
          <a:xfrm>
            <a:off x="0" y="0"/>
            <a:ext cx="9144000" cy="4373840"/>
          </a:xfrm>
          <a:prstGeom prst="rect">
            <a:avLst/>
          </a:prstGeom>
        </p:spPr>
      </p:pic>
      <p:sp>
        <p:nvSpPr>
          <p:cNvPr id="3" name="Rectangle 2">
            <a:extLst>
              <a:ext uri="{FF2B5EF4-FFF2-40B4-BE49-F238E27FC236}">
                <a16:creationId xmlns:a16="http://schemas.microsoft.com/office/drawing/2014/main" id="{5A3E66BE-7B76-B5DA-DEE5-7F8DFAE1EA6B}"/>
              </a:ext>
            </a:extLst>
          </p:cNvPr>
          <p:cNvSpPr/>
          <p:nvPr/>
        </p:nvSpPr>
        <p:spPr>
          <a:xfrm>
            <a:off x="6134100" y="2343150"/>
            <a:ext cx="1181100" cy="152400"/>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3F18E4F-7772-EF6A-20F3-9ADA981BDAC0}"/>
              </a:ext>
            </a:extLst>
          </p:cNvPr>
          <p:cNvSpPr txBox="1"/>
          <p:nvPr/>
        </p:nvSpPr>
        <p:spPr>
          <a:xfrm>
            <a:off x="867641" y="2313498"/>
            <a:ext cx="4343400" cy="954107"/>
          </a:xfrm>
          <a:prstGeom prst="rect">
            <a:avLst/>
          </a:prstGeom>
          <a:solidFill>
            <a:schemeClr val="bg1">
              <a:lumMod val="65000"/>
            </a:schemeClr>
          </a:solidFill>
          <a:ln w="12700">
            <a:solidFill>
              <a:srgbClr val="FF0000"/>
            </a:solidFill>
          </a:ln>
        </p:spPr>
        <p:txBody>
          <a:bodyPr wrap="square" lIns="91440" tIns="45720" rIns="91440" bIns="45720" rtlCol="0" anchor="t">
            <a:spAutoFit/>
          </a:bodyPr>
          <a:lstStyle/>
          <a:p>
            <a:r>
              <a:rPr lang="en-US" sz="1400" dirty="0">
                <a:latin typeface="Arial"/>
                <a:ea typeface="Geneva"/>
              </a:rPr>
              <a:t>In this example, a second line is needed. To create a second line, click the </a:t>
            </a:r>
            <a:r>
              <a:rPr lang="en-US" sz="1400" b="1" dirty="0">
                <a:latin typeface="Arial"/>
                <a:ea typeface="Geneva"/>
              </a:rPr>
              <a:t>dropdown</a:t>
            </a:r>
            <a:r>
              <a:rPr lang="en-US" sz="1400" dirty="0">
                <a:latin typeface="Arial"/>
                <a:ea typeface="Geneva"/>
              </a:rPr>
              <a:t> </a:t>
            </a:r>
            <a:r>
              <a:rPr lang="en-US" sz="1400" b="1" dirty="0">
                <a:latin typeface="Arial"/>
                <a:ea typeface="Geneva"/>
              </a:rPr>
              <a:t>arrow</a:t>
            </a:r>
            <a:r>
              <a:rPr lang="en-US" sz="1400" dirty="0">
                <a:latin typeface="Arial"/>
                <a:ea typeface="Geneva"/>
              </a:rPr>
              <a:t> and select </a:t>
            </a:r>
            <a:r>
              <a:rPr lang="en-US" sz="1400" b="1" dirty="0">
                <a:latin typeface="Arial"/>
                <a:ea typeface="Geneva"/>
              </a:rPr>
              <a:t>Save to Cart and Add Another</a:t>
            </a:r>
            <a:r>
              <a:rPr lang="en-US" sz="1400" dirty="0">
                <a:latin typeface="Arial"/>
                <a:ea typeface="Geneva"/>
              </a:rPr>
              <a:t>. </a:t>
            </a:r>
          </a:p>
          <a:p>
            <a:r>
              <a:rPr lang="en-US" sz="1400" dirty="0">
                <a:latin typeface="Arial"/>
                <a:ea typeface="Geneva"/>
              </a:rPr>
              <a:t>If a second line is not needed, skip to slide </a:t>
            </a:r>
            <a:r>
              <a:rPr lang="en-US" sz="1400" dirty="0">
                <a:latin typeface="Arial"/>
                <a:ea typeface="Geneva"/>
                <a:hlinkClick r:id="rId3" action="ppaction://hlinksldjump"/>
              </a:rPr>
              <a:t>24</a:t>
            </a:r>
            <a:r>
              <a:rPr lang="en-US" sz="1400" dirty="0">
                <a:latin typeface="Arial"/>
                <a:ea typeface="Geneva"/>
              </a:rPr>
              <a:t>.</a:t>
            </a:r>
          </a:p>
        </p:txBody>
      </p:sp>
      <p:cxnSp>
        <p:nvCxnSpPr>
          <p:cNvPr id="13" name="Straight Arrow Connector 12">
            <a:extLst>
              <a:ext uri="{FF2B5EF4-FFF2-40B4-BE49-F238E27FC236}">
                <a16:creationId xmlns:a16="http://schemas.microsoft.com/office/drawing/2014/main" id="{009131B6-BB5B-7544-9038-82E93B8D4A3C}"/>
              </a:ext>
            </a:extLst>
          </p:cNvPr>
          <p:cNvCxnSpPr>
            <a:cxnSpLocks/>
          </p:cNvCxnSpPr>
          <p:nvPr/>
        </p:nvCxnSpPr>
        <p:spPr>
          <a:xfrm flipH="1">
            <a:off x="6927273" y="2065693"/>
            <a:ext cx="590550" cy="8659"/>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nvGrpSpPr>
          <p:cNvPr id="8" name="Group 7">
            <a:extLst>
              <a:ext uri="{FF2B5EF4-FFF2-40B4-BE49-F238E27FC236}">
                <a16:creationId xmlns:a16="http://schemas.microsoft.com/office/drawing/2014/main" id="{3E20AADA-6CF8-4A3E-A6CF-6C71F736B4C6}"/>
              </a:ext>
            </a:extLst>
          </p:cNvPr>
          <p:cNvGrpSpPr/>
          <p:nvPr/>
        </p:nvGrpSpPr>
        <p:grpSpPr>
          <a:xfrm>
            <a:off x="6234545" y="3241963"/>
            <a:ext cx="2466110" cy="979751"/>
            <a:chOff x="571230" y="3315675"/>
            <a:chExt cx="2590800" cy="838200"/>
          </a:xfrm>
        </p:grpSpPr>
        <p:sp>
          <p:nvSpPr>
            <p:cNvPr id="9" name="Oval 8">
              <a:extLst>
                <a:ext uri="{FF2B5EF4-FFF2-40B4-BE49-F238E27FC236}">
                  <a16:creationId xmlns:a16="http://schemas.microsoft.com/office/drawing/2014/main" id="{CCCC35AA-0DDF-A4D4-1A32-FF1629AC0154}"/>
                </a:ext>
              </a:extLst>
            </p:cNvPr>
            <p:cNvSpPr/>
            <p:nvPr/>
          </p:nvSpPr>
          <p:spPr>
            <a:xfrm>
              <a:off x="571230" y="3315675"/>
              <a:ext cx="2590800" cy="838200"/>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2EFF410-2AA1-2643-752A-0C6CE920EB50}"/>
                </a:ext>
              </a:extLst>
            </p:cNvPr>
            <p:cNvSpPr txBox="1"/>
            <p:nvPr/>
          </p:nvSpPr>
          <p:spPr>
            <a:xfrm>
              <a:off x="790192" y="3455606"/>
              <a:ext cx="2254830" cy="491337"/>
            </a:xfrm>
            <a:prstGeom prst="rect">
              <a:avLst/>
            </a:prstGeom>
            <a:noFill/>
          </p:spPr>
          <p:txBody>
            <a:bodyPr wrap="square" lIns="91440" tIns="45720" rIns="91440" bIns="45720" rtlCol="0" anchor="t">
              <a:spAutoFit/>
            </a:bodyPr>
            <a:lstStyle/>
            <a:p>
              <a:r>
                <a:rPr lang="en-US" sz="1050" dirty="0">
                  <a:latin typeface="Arial"/>
                  <a:ea typeface="Geneva"/>
                </a:rPr>
                <a:t>A second line would be necessary for multiple rates, travel/per diem, etc. </a:t>
              </a:r>
            </a:p>
          </p:txBody>
        </p:sp>
      </p:grpSp>
      <p:pic>
        <p:nvPicPr>
          <p:cNvPr id="2" name="Picture 1">
            <a:extLst>
              <a:ext uri="{FF2B5EF4-FFF2-40B4-BE49-F238E27FC236}">
                <a16:creationId xmlns:a16="http://schemas.microsoft.com/office/drawing/2014/main" id="{2FFFC6C1-5A5D-E7CA-3AE1-A794F13BEAC0}"/>
              </a:ext>
            </a:extLst>
          </p:cNvPr>
          <p:cNvPicPr>
            <a:picLocks noChangeAspect="1"/>
          </p:cNvPicPr>
          <p:nvPr/>
        </p:nvPicPr>
        <p:blipFill>
          <a:blip r:embed="rId4"/>
          <a:srcRect r="82349" b="75262"/>
          <a:stretch>
            <a:fillRect/>
          </a:stretch>
        </p:blipFill>
        <p:spPr>
          <a:xfrm>
            <a:off x="0" y="0"/>
            <a:ext cx="1614055" cy="1073726"/>
          </a:xfrm>
          <a:prstGeom prst="rect">
            <a:avLst/>
          </a:prstGeom>
        </p:spPr>
      </p:pic>
      <p:pic>
        <p:nvPicPr>
          <p:cNvPr id="7" name="Picture 6">
            <a:extLst>
              <a:ext uri="{FF2B5EF4-FFF2-40B4-BE49-F238E27FC236}">
                <a16:creationId xmlns:a16="http://schemas.microsoft.com/office/drawing/2014/main" id="{50B4476A-9064-9FE1-4318-2CBD578451FE}"/>
              </a:ext>
            </a:extLst>
          </p:cNvPr>
          <p:cNvPicPr>
            <a:picLocks noChangeAspect="1"/>
          </p:cNvPicPr>
          <p:nvPr/>
        </p:nvPicPr>
        <p:blipFill>
          <a:blip r:embed="rId5"/>
          <a:stretch>
            <a:fillRect/>
          </a:stretch>
        </p:blipFill>
        <p:spPr>
          <a:xfrm>
            <a:off x="0" y="0"/>
            <a:ext cx="319313" cy="4377191"/>
          </a:xfrm>
          <a:prstGeom prst="rect">
            <a:avLst/>
          </a:prstGeom>
        </p:spPr>
      </p:pic>
    </p:spTree>
    <p:extLst>
      <p:ext uri="{BB962C8B-B14F-4D97-AF65-F5344CB8AC3E}">
        <p14:creationId xmlns:p14="http://schemas.microsoft.com/office/powerpoint/2010/main" val="19704516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84439E-11A4-2A98-DFDE-4A7DFF6F035F}"/>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A358EDC1-DDFA-F1D0-0413-AADFDC100FAB}"/>
              </a:ext>
            </a:extLst>
          </p:cNvPr>
          <p:cNvPicPr>
            <a:picLocks noChangeAspect="1"/>
          </p:cNvPicPr>
          <p:nvPr/>
        </p:nvPicPr>
        <p:blipFill>
          <a:blip r:embed="rId2"/>
          <a:stretch>
            <a:fillRect/>
          </a:stretch>
        </p:blipFill>
        <p:spPr>
          <a:xfrm>
            <a:off x="0" y="0"/>
            <a:ext cx="9144000" cy="4377191"/>
          </a:xfrm>
          <a:prstGeom prst="rect">
            <a:avLst/>
          </a:prstGeom>
        </p:spPr>
      </p:pic>
      <p:sp>
        <p:nvSpPr>
          <p:cNvPr id="4" name="Slide Number Placeholder 3">
            <a:extLst>
              <a:ext uri="{FF2B5EF4-FFF2-40B4-BE49-F238E27FC236}">
                <a16:creationId xmlns:a16="http://schemas.microsoft.com/office/drawing/2014/main" id="{5DE3B524-CD79-CE6B-2EAA-A1F2AEC19A93}"/>
              </a:ext>
            </a:extLst>
          </p:cNvPr>
          <p:cNvSpPr>
            <a:spLocks noGrp="1"/>
          </p:cNvSpPr>
          <p:nvPr>
            <p:ph type="sldNum" sz="quarter" idx="10"/>
          </p:nvPr>
        </p:nvSpPr>
        <p:spPr/>
        <p:txBody>
          <a:bodyPr/>
          <a:lstStyle/>
          <a:p>
            <a:pPr>
              <a:defRPr/>
            </a:pPr>
            <a:fld id="{67ED70C6-FDCB-5747-9A21-CEFC4DDC4D7F}" type="slidenum">
              <a:rPr lang="en-US" smtClean="0"/>
              <a:pPr>
                <a:defRPr/>
              </a:pPr>
              <a:t>21</a:t>
            </a:fld>
            <a:endParaRPr lang="en-US"/>
          </a:p>
        </p:txBody>
      </p:sp>
      <p:sp>
        <p:nvSpPr>
          <p:cNvPr id="2" name="TextBox 1">
            <a:extLst>
              <a:ext uri="{FF2B5EF4-FFF2-40B4-BE49-F238E27FC236}">
                <a16:creationId xmlns:a16="http://schemas.microsoft.com/office/drawing/2014/main" id="{FE75FC2D-4CA1-154B-DDE6-FE6935E5792B}"/>
              </a:ext>
            </a:extLst>
          </p:cNvPr>
          <p:cNvSpPr txBox="1"/>
          <p:nvPr/>
        </p:nvSpPr>
        <p:spPr>
          <a:xfrm>
            <a:off x="4419600" y="3105150"/>
            <a:ext cx="4343400" cy="954107"/>
          </a:xfrm>
          <a:prstGeom prst="rect">
            <a:avLst/>
          </a:prstGeom>
          <a:solidFill>
            <a:schemeClr val="bg1">
              <a:lumMod val="65000"/>
            </a:schemeClr>
          </a:solidFill>
          <a:ln w="12700">
            <a:solidFill>
              <a:srgbClr val="FF0000"/>
            </a:solidFill>
          </a:ln>
        </p:spPr>
        <p:txBody>
          <a:bodyPr wrap="square" lIns="91440" tIns="45720" rIns="91440" bIns="45720" rtlCol="0" anchor="t">
            <a:spAutoFit/>
          </a:bodyPr>
          <a:lstStyle/>
          <a:p>
            <a:r>
              <a:rPr lang="en-US" sz="1400">
                <a:latin typeface="Arial"/>
                <a:ea typeface="Geneva"/>
              </a:rPr>
              <a:t>The second form is simply a copy of the first form and will prefill that form's data. Edit the fields to make any necessary changes to the second line, and click </a:t>
            </a:r>
            <a:r>
              <a:rPr lang="en-US" sz="1400" b="1">
                <a:latin typeface="Arial"/>
                <a:ea typeface="Geneva"/>
              </a:rPr>
              <a:t>Next</a:t>
            </a:r>
            <a:r>
              <a:rPr lang="en-US" sz="1400">
                <a:latin typeface="Arial"/>
                <a:ea typeface="Geneva"/>
              </a:rPr>
              <a:t>. </a:t>
            </a:r>
          </a:p>
        </p:txBody>
      </p:sp>
      <p:pic>
        <p:nvPicPr>
          <p:cNvPr id="7" name="Picture 6">
            <a:extLst>
              <a:ext uri="{FF2B5EF4-FFF2-40B4-BE49-F238E27FC236}">
                <a16:creationId xmlns:a16="http://schemas.microsoft.com/office/drawing/2014/main" id="{8683E921-9C43-796B-E3BE-704B052CBC84}"/>
              </a:ext>
            </a:extLst>
          </p:cNvPr>
          <p:cNvPicPr>
            <a:picLocks noChangeAspect="1"/>
          </p:cNvPicPr>
          <p:nvPr/>
        </p:nvPicPr>
        <p:blipFill>
          <a:blip r:embed="rId3"/>
          <a:stretch>
            <a:fillRect/>
          </a:stretch>
        </p:blipFill>
        <p:spPr>
          <a:xfrm>
            <a:off x="0" y="0"/>
            <a:ext cx="319313" cy="4377191"/>
          </a:xfrm>
          <a:prstGeom prst="rect">
            <a:avLst/>
          </a:prstGeom>
        </p:spPr>
      </p:pic>
    </p:spTree>
    <p:extLst>
      <p:ext uri="{BB962C8B-B14F-4D97-AF65-F5344CB8AC3E}">
        <p14:creationId xmlns:p14="http://schemas.microsoft.com/office/powerpoint/2010/main" val="8302925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F1119E-8967-5DA5-153A-D35C7275E30C}"/>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935332F-9E6A-A90B-70B6-08B144D04D5B}"/>
              </a:ext>
            </a:extLst>
          </p:cNvPr>
          <p:cNvSpPr>
            <a:spLocks noGrp="1"/>
          </p:cNvSpPr>
          <p:nvPr>
            <p:ph type="sldNum" sz="quarter" idx="10"/>
          </p:nvPr>
        </p:nvSpPr>
        <p:spPr/>
        <p:txBody>
          <a:bodyPr/>
          <a:lstStyle/>
          <a:p>
            <a:pPr>
              <a:defRPr/>
            </a:pPr>
            <a:fld id="{67ED70C6-FDCB-5747-9A21-CEFC4DDC4D7F}" type="slidenum">
              <a:rPr lang="en-US" smtClean="0"/>
              <a:pPr>
                <a:defRPr/>
              </a:pPr>
              <a:t>22</a:t>
            </a:fld>
            <a:endParaRPr lang="en-US"/>
          </a:p>
        </p:txBody>
      </p:sp>
      <p:pic>
        <p:nvPicPr>
          <p:cNvPr id="6" name="Picture 5">
            <a:extLst>
              <a:ext uri="{FF2B5EF4-FFF2-40B4-BE49-F238E27FC236}">
                <a16:creationId xmlns:a16="http://schemas.microsoft.com/office/drawing/2014/main" id="{D2144383-277C-0713-A6BD-B30F34B0E169}"/>
              </a:ext>
            </a:extLst>
          </p:cNvPr>
          <p:cNvPicPr>
            <a:picLocks noChangeAspect="1"/>
          </p:cNvPicPr>
          <p:nvPr/>
        </p:nvPicPr>
        <p:blipFill>
          <a:blip r:embed="rId2"/>
          <a:stretch>
            <a:fillRect/>
          </a:stretch>
        </p:blipFill>
        <p:spPr>
          <a:xfrm>
            <a:off x="0" y="0"/>
            <a:ext cx="9144000" cy="4381102"/>
          </a:xfrm>
          <a:prstGeom prst="rect">
            <a:avLst/>
          </a:prstGeom>
        </p:spPr>
      </p:pic>
      <p:sp>
        <p:nvSpPr>
          <p:cNvPr id="3" name="TextBox 2">
            <a:extLst>
              <a:ext uri="{FF2B5EF4-FFF2-40B4-BE49-F238E27FC236}">
                <a16:creationId xmlns:a16="http://schemas.microsoft.com/office/drawing/2014/main" id="{C702A17F-D945-4FDE-1E33-E6F319EE8157}"/>
              </a:ext>
            </a:extLst>
          </p:cNvPr>
          <p:cNvSpPr txBox="1"/>
          <p:nvPr/>
        </p:nvSpPr>
        <p:spPr>
          <a:xfrm>
            <a:off x="3886200" y="2521387"/>
            <a:ext cx="3657600" cy="307777"/>
          </a:xfrm>
          <a:prstGeom prst="rect">
            <a:avLst/>
          </a:prstGeom>
          <a:solidFill>
            <a:schemeClr val="bg1">
              <a:lumMod val="65000"/>
            </a:schemeClr>
          </a:solidFill>
          <a:ln w="12700">
            <a:solidFill>
              <a:srgbClr val="FF0000"/>
            </a:solidFill>
          </a:ln>
        </p:spPr>
        <p:txBody>
          <a:bodyPr wrap="square" rtlCol="0">
            <a:spAutoFit/>
          </a:bodyPr>
          <a:lstStyle/>
          <a:p>
            <a:r>
              <a:rPr lang="en-US" sz="1400"/>
              <a:t>Once completed, click </a:t>
            </a:r>
            <a:r>
              <a:rPr lang="en-US" sz="1400" b="1"/>
              <a:t>Add and go to Cart</a:t>
            </a:r>
            <a:r>
              <a:rPr lang="en-US" sz="1400"/>
              <a:t>.</a:t>
            </a:r>
          </a:p>
        </p:txBody>
      </p:sp>
      <p:cxnSp>
        <p:nvCxnSpPr>
          <p:cNvPr id="5" name="Straight Arrow Connector 4">
            <a:extLst>
              <a:ext uri="{FF2B5EF4-FFF2-40B4-BE49-F238E27FC236}">
                <a16:creationId xmlns:a16="http://schemas.microsoft.com/office/drawing/2014/main" id="{CE17A410-6771-4B7A-B820-F3677E48A378}"/>
              </a:ext>
            </a:extLst>
          </p:cNvPr>
          <p:cNvCxnSpPr>
            <a:cxnSpLocks/>
          </p:cNvCxnSpPr>
          <p:nvPr/>
        </p:nvCxnSpPr>
        <p:spPr>
          <a:xfrm>
            <a:off x="5676900" y="2097429"/>
            <a:ext cx="457200" cy="0"/>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2" name="Picture 1">
            <a:extLst>
              <a:ext uri="{FF2B5EF4-FFF2-40B4-BE49-F238E27FC236}">
                <a16:creationId xmlns:a16="http://schemas.microsoft.com/office/drawing/2014/main" id="{4E3CD6CD-12FE-B847-21BE-AFF1E0D4EA10}"/>
              </a:ext>
            </a:extLst>
          </p:cNvPr>
          <p:cNvPicPr>
            <a:picLocks noChangeAspect="1"/>
          </p:cNvPicPr>
          <p:nvPr/>
        </p:nvPicPr>
        <p:blipFill>
          <a:blip r:embed="rId3"/>
          <a:srcRect r="82349" b="75262"/>
          <a:stretch>
            <a:fillRect/>
          </a:stretch>
        </p:blipFill>
        <p:spPr>
          <a:xfrm>
            <a:off x="0" y="0"/>
            <a:ext cx="1614055" cy="1073726"/>
          </a:xfrm>
          <a:prstGeom prst="rect">
            <a:avLst/>
          </a:prstGeom>
        </p:spPr>
      </p:pic>
      <p:pic>
        <p:nvPicPr>
          <p:cNvPr id="7" name="Picture 6">
            <a:extLst>
              <a:ext uri="{FF2B5EF4-FFF2-40B4-BE49-F238E27FC236}">
                <a16:creationId xmlns:a16="http://schemas.microsoft.com/office/drawing/2014/main" id="{85A5B173-A43D-408F-61A6-2143A254D54F}"/>
              </a:ext>
            </a:extLst>
          </p:cNvPr>
          <p:cNvPicPr>
            <a:picLocks noChangeAspect="1"/>
          </p:cNvPicPr>
          <p:nvPr/>
        </p:nvPicPr>
        <p:blipFill>
          <a:blip r:embed="rId4"/>
          <a:stretch>
            <a:fillRect/>
          </a:stretch>
        </p:blipFill>
        <p:spPr>
          <a:xfrm>
            <a:off x="0" y="0"/>
            <a:ext cx="319313" cy="4377191"/>
          </a:xfrm>
          <a:prstGeom prst="rect">
            <a:avLst/>
          </a:prstGeom>
        </p:spPr>
      </p:pic>
    </p:spTree>
    <p:extLst>
      <p:ext uri="{BB962C8B-B14F-4D97-AF65-F5344CB8AC3E}">
        <p14:creationId xmlns:p14="http://schemas.microsoft.com/office/powerpoint/2010/main" val="32628008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909949F-D77A-8751-6DC5-C639432902FF}"/>
              </a:ext>
            </a:extLst>
          </p:cNvPr>
          <p:cNvSpPr>
            <a:spLocks noGrp="1"/>
          </p:cNvSpPr>
          <p:nvPr>
            <p:ph type="title"/>
          </p:nvPr>
        </p:nvSpPr>
        <p:spPr/>
        <p:txBody>
          <a:bodyPr/>
          <a:lstStyle/>
          <a:p>
            <a:r>
              <a:rPr lang="en-US"/>
              <a:t>Cart &amp; Checkout</a:t>
            </a:r>
          </a:p>
        </p:txBody>
      </p:sp>
      <p:sp>
        <p:nvSpPr>
          <p:cNvPr id="2" name="Slide Number Placeholder 1">
            <a:extLst>
              <a:ext uri="{FF2B5EF4-FFF2-40B4-BE49-F238E27FC236}">
                <a16:creationId xmlns:a16="http://schemas.microsoft.com/office/drawing/2014/main" id="{A7E0D5FA-B110-4F74-D0C6-11EB0FC23848}"/>
              </a:ext>
            </a:extLst>
          </p:cNvPr>
          <p:cNvSpPr>
            <a:spLocks noGrp="1"/>
          </p:cNvSpPr>
          <p:nvPr>
            <p:ph type="sldNum" sz="quarter" idx="10"/>
          </p:nvPr>
        </p:nvSpPr>
        <p:spPr/>
        <p:txBody>
          <a:bodyPr/>
          <a:lstStyle/>
          <a:p>
            <a:pPr>
              <a:defRPr/>
            </a:pPr>
            <a:fld id="{D5524B65-BD56-BC42-A8D4-F7B262BC0E77}" type="slidenum">
              <a:rPr lang="en-US" smtClean="0"/>
              <a:pPr>
                <a:defRPr/>
              </a:pPr>
              <a:t>23</a:t>
            </a:fld>
            <a:endParaRPr lang="en-US"/>
          </a:p>
        </p:txBody>
      </p:sp>
    </p:spTree>
    <p:extLst>
      <p:ext uri="{BB962C8B-B14F-4D97-AF65-F5344CB8AC3E}">
        <p14:creationId xmlns:p14="http://schemas.microsoft.com/office/powerpoint/2010/main" val="9282962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E95AEF-2C56-10EE-EAAA-85ABC2CC1695}"/>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8983E395-3A5E-1B08-A41A-E2D45B48B6A5}"/>
              </a:ext>
            </a:extLst>
          </p:cNvPr>
          <p:cNvPicPr>
            <a:picLocks noChangeAspect="1"/>
          </p:cNvPicPr>
          <p:nvPr/>
        </p:nvPicPr>
        <p:blipFill>
          <a:blip r:embed="rId2"/>
          <a:stretch>
            <a:fillRect/>
          </a:stretch>
        </p:blipFill>
        <p:spPr>
          <a:xfrm>
            <a:off x="0" y="0"/>
            <a:ext cx="9144000" cy="4357240"/>
          </a:xfrm>
          <a:prstGeom prst="rect">
            <a:avLst/>
          </a:prstGeom>
        </p:spPr>
      </p:pic>
      <p:sp>
        <p:nvSpPr>
          <p:cNvPr id="4" name="Slide Number Placeholder 3">
            <a:extLst>
              <a:ext uri="{FF2B5EF4-FFF2-40B4-BE49-F238E27FC236}">
                <a16:creationId xmlns:a16="http://schemas.microsoft.com/office/drawing/2014/main" id="{D846853F-E2DB-0D1D-C258-C1B6133A4DC2}"/>
              </a:ext>
            </a:extLst>
          </p:cNvPr>
          <p:cNvSpPr>
            <a:spLocks noGrp="1"/>
          </p:cNvSpPr>
          <p:nvPr>
            <p:ph type="sldNum" sz="quarter" idx="10"/>
          </p:nvPr>
        </p:nvSpPr>
        <p:spPr/>
        <p:txBody>
          <a:bodyPr/>
          <a:lstStyle/>
          <a:p>
            <a:pPr>
              <a:defRPr/>
            </a:pPr>
            <a:fld id="{67ED70C6-FDCB-5747-9A21-CEFC4DDC4D7F}" type="slidenum">
              <a:rPr lang="en-US" smtClean="0"/>
              <a:pPr>
                <a:defRPr/>
              </a:pPr>
              <a:t>24</a:t>
            </a:fld>
            <a:endParaRPr lang="en-US"/>
          </a:p>
        </p:txBody>
      </p:sp>
      <p:sp>
        <p:nvSpPr>
          <p:cNvPr id="3" name="TextBox 2">
            <a:extLst>
              <a:ext uri="{FF2B5EF4-FFF2-40B4-BE49-F238E27FC236}">
                <a16:creationId xmlns:a16="http://schemas.microsoft.com/office/drawing/2014/main" id="{0B2B6D56-2C72-DD5A-0D50-D2E8427F6D5A}"/>
              </a:ext>
            </a:extLst>
          </p:cNvPr>
          <p:cNvSpPr txBox="1"/>
          <p:nvPr/>
        </p:nvSpPr>
        <p:spPr>
          <a:xfrm>
            <a:off x="4876800" y="457108"/>
            <a:ext cx="3151909" cy="307777"/>
          </a:xfrm>
          <a:prstGeom prst="rect">
            <a:avLst/>
          </a:prstGeom>
          <a:solidFill>
            <a:schemeClr val="bg1">
              <a:lumMod val="65000"/>
            </a:schemeClr>
          </a:solidFill>
          <a:ln w="12700">
            <a:solidFill>
              <a:srgbClr val="FF0000"/>
            </a:solidFill>
          </a:ln>
        </p:spPr>
        <p:txBody>
          <a:bodyPr wrap="square" lIns="91440" tIns="45720" rIns="91440" bIns="45720" rtlCol="0" anchor="t">
            <a:spAutoFit/>
          </a:bodyPr>
          <a:lstStyle/>
          <a:p>
            <a:r>
              <a:rPr lang="en-US" sz="1400">
                <a:latin typeface="Arial"/>
                <a:ea typeface="Geneva"/>
              </a:rPr>
              <a:t>In cart, click </a:t>
            </a:r>
            <a:r>
              <a:rPr lang="en-US" sz="1400" b="1">
                <a:latin typeface="Arial"/>
                <a:ea typeface="Geneva"/>
              </a:rPr>
              <a:t>Proceed To Checkout</a:t>
            </a:r>
            <a:r>
              <a:rPr lang="en-US" sz="1400">
                <a:latin typeface="Arial"/>
                <a:ea typeface="Geneva"/>
              </a:rPr>
              <a:t>.</a:t>
            </a:r>
          </a:p>
        </p:txBody>
      </p:sp>
      <p:cxnSp>
        <p:nvCxnSpPr>
          <p:cNvPr id="7" name="Straight Arrow Connector 6">
            <a:extLst>
              <a:ext uri="{FF2B5EF4-FFF2-40B4-BE49-F238E27FC236}">
                <a16:creationId xmlns:a16="http://schemas.microsoft.com/office/drawing/2014/main" id="{DE9A4FB2-2135-E0CC-8068-25A062FA9473}"/>
              </a:ext>
            </a:extLst>
          </p:cNvPr>
          <p:cNvCxnSpPr>
            <a:cxnSpLocks/>
          </p:cNvCxnSpPr>
          <p:nvPr/>
        </p:nvCxnSpPr>
        <p:spPr>
          <a:xfrm>
            <a:off x="7695235" y="361226"/>
            <a:ext cx="457200" cy="0"/>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8" name="Picture 7">
            <a:extLst>
              <a:ext uri="{FF2B5EF4-FFF2-40B4-BE49-F238E27FC236}">
                <a16:creationId xmlns:a16="http://schemas.microsoft.com/office/drawing/2014/main" id="{DB106E47-D47D-987F-CE06-05C03FB23436}"/>
              </a:ext>
            </a:extLst>
          </p:cNvPr>
          <p:cNvPicPr>
            <a:picLocks noChangeAspect="1"/>
          </p:cNvPicPr>
          <p:nvPr/>
        </p:nvPicPr>
        <p:blipFill>
          <a:blip r:embed="rId3"/>
          <a:stretch>
            <a:fillRect/>
          </a:stretch>
        </p:blipFill>
        <p:spPr>
          <a:xfrm>
            <a:off x="0" y="0"/>
            <a:ext cx="319313" cy="4377191"/>
          </a:xfrm>
          <a:prstGeom prst="rect">
            <a:avLst/>
          </a:prstGeom>
        </p:spPr>
      </p:pic>
    </p:spTree>
    <p:extLst>
      <p:ext uri="{BB962C8B-B14F-4D97-AF65-F5344CB8AC3E}">
        <p14:creationId xmlns:p14="http://schemas.microsoft.com/office/powerpoint/2010/main" val="14811200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9BCD1D-8DDF-B2FE-3058-4711C41F58F5}"/>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AA4AA69B-F05D-6DA8-87C2-47D3CCC2E7F4}"/>
              </a:ext>
            </a:extLst>
          </p:cNvPr>
          <p:cNvPicPr>
            <a:picLocks noChangeAspect="1"/>
          </p:cNvPicPr>
          <p:nvPr/>
        </p:nvPicPr>
        <p:blipFill>
          <a:blip r:embed="rId2"/>
          <a:stretch>
            <a:fillRect/>
          </a:stretch>
        </p:blipFill>
        <p:spPr>
          <a:xfrm>
            <a:off x="0" y="0"/>
            <a:ext cx="9144000" cy="4333378"/>
          </a:xfrm>
          <a:prstGeom prst="rect">
            <a:avLst/>
          </a:prstGeom>
        </p:spPr>
      </p:pic>
      <p:sp>
        <p:nvSpPr>
          <p:cNvPr id="4" name="Slide Number Placeholder 3">
            <a:extLst>
              <a:ext uri="{FF2B5EF4-FFF2-40B4-BE49-F238E27FC236}">
                <a16:creationId xmlns:a16="http://schemas.microsoft.com/office/drawing/2014/main" id="{0385C421-E7E6-6C41-C5A3-45747F777BD7}"/>
              </a:ext>
            </a:extLst>
          </p:cNvPr>
          <p:cNvSpPr>
            <a:spLocks noGrp="1"/>
          </p:cNvSpPr>
          <p:nvPr>
            <p:ph type="sldNum" sz="quarter" idx="10"/>
          </p:nvPr>
        </p:nvSpPr>
        <p:spPr/>
        <p:txBody>
          <a:bodyPr/>
          <a:lstStyle/>
          <a:p>
            <a:pPr>
              <a:defRPr/>
            </a:pPr>
            <a:fld id="{67ED70C6-FDCB-5747-9A21-CEFC4DDC4D7F}" type="slidenum">
              <a:rPr lang="en-US" smtClean="0"/>
              <a:pPr>
                <a:defRPr/>
              </a:pPr>
              <a:t>25</a:t>
            </a:fld>
            <a:endParaRPr lang="en-US"/>
          </a:p>
        </p:txBody>
      </p:sp>
      <p:sp>
        <p:nvSpPr>
          <p:cNvPr id="2" name="Rectangle 1">
            <a:extLst>
              <a:ext uri="{FF2B5EF4-FFF2-40B4-BE49-F238E27FC236}">
                <a16:creationId xmlns:a16="http://schemas.microsoft.com/office/drawing/2014/main" id="{9C888A93-E0D3-F75B-9E49-4DB51F24F390}"/>
              </a:ext>
            </a:extLst>
          </p:cNvPr>
          <p:cNvSpPr/>
          <p:nvPr/>
        </p:nvSpPr>
        <p:spPr>
          <a:xfrm>
            <a:off x="6948668" y="1120382"/>
            <a:ext cx="1966732" cy="1259962"/>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BAA4DF8-98BA-1BBE-9241-8CE1A1352247}"/>
              </a:ext>
            </a:extLst>
          </p:cNvPr>
          <p:cNvSpPr txBox="1"/>
          <p:nvPr/>
        </p:nvSpPr>
        <p:spPr>
          <a:xfrm>
            <a:off x="2286000" y="1120381"/>
            <a:ext cx="4343400" cy="1169551"/>
          </a:xfrm>
          <a:prstGeom prst="rect">
            <a:avLst/>
          </a:prstGeom>
          <a:solidFill>
            <a:schemeClr val="bg1">
              <a:lumMod val="65000"/>
            </a:schemeClr>
          </a:solidFill>
          <a:ln w="12700">
            <a:solidFill>
              <a:srgbClr val="FF0000"/>
            </a:solidFill>
          </a:ln>
        </p:spPr>
        <p:txBody>
          <a:bodyPr wrap="square" lIns="91440" tIns="45720" rIns="91440" bIns="45720" rtlCol="0" anchor="t">
            <a:spAutoFit/>
          </a:bodyPr>
          <a:lstStyle/>
          <a:p>
            <a:r>
              <a:rPr lang="en-US" sz="1400">
                <a:latin typeface="Arial"/>
                <a:ea typeface="Geneva"/>
              </a:rPr>
              <a:t>Warnings, errors, and omissions will appear in the </a:t>
            </a:r>
            <a:r>
              <a:rPr lang="en-US" sz="1400" b="1">
                <a:latin typeface="Arial"/>
                <a:ea typeface="Geneva"/>
              </a:rPr>
              <a:t>Summary section </a:t>
            </a:r>
            <a:r>
              <a:rPr lang="en-US" sz="1400">
                <a:latin typeface="Arial"/>
                <a:ea typeface="Geneva"/>
              </a:rPr>
              <a:t>at checkout. Ensure that all required and suggested fields are completed including funding source, commodity, account codes, and business justification. </a:t>
            </a:r>
          </a:p>
        </p:txBody>
      </p:sp>
      <p:pic>
        <p:nvPicPr>
          <p:cNvPr id="8" name="Picture 7">
            <a:extLst>
              <a:ext uri="{FF2B5EF4-FFF2-40B4-BE49-F238E27FC236}">
                <a16:creationId xmlns:a16="http://schemas.microsoft.com/office/drawing/2014/main" id="{0A2B5A35-FD0E-A081-27A1-B43CB81FEC95}"/>
              </a:ext>
            </a:extLst>
          </p:cNvPr>
          <p:cNvPicPr>
            <a:picLocks noChangeAspect="1"/>
          </p:cNvPicPr>
          <p:nvPr/>
        </p:nvPicPr>
        <p:blipFill>
          <a:blip r:embed="rId3"/>
          <a:stretch>
            <a:fillRect/>
          </a:stretch>
        </p:blipFill>
        <p:spPr>
          <a:xfrm>
            <a:off x="0" y="0"/>
            <a:ext cx="319313" cy="4377191"/>
          </a:xfrm>
          <a:prstGeom prst="rect">
            <a:avLst/>
          </a:prstGeom>
        </p:spPr>
      </p:pic>
    </p:spTree>
    <p:extLst>
      <p:ext uri="{BB962C8B-B14F-4D97-AF65-F5344CB8AC3E}">
        <p14:creationId xmlns:p14="http://schemas.microsoft.com/office/powerpoint/2010/main" val="22502739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6E8C265-3611-3599-8849-EC8D398E4AE5}"/>
              </a:ext>
            </a:extLst>
          </p:cNvPr>
          <p:cNvPicPr>
            <a:picLocks noChangeAspect="1"/>
          </p:cNvPicPr>
          <p:nvPr/>
        </p:nvPicPr>
        <p:blipFill>
          <a:blip r:embed="rId2"/>
          <a:stretch>
            <a:fillRect/>
          </a:stretch>
        </p:blipFill>
        <p:spPr>
          <a:xfrm>
            <a:off x="0" y="-18549"/>
            <a:ext cx="9144000" cy="4333378"/>
          </a:xfrm>
          <a:prstGeom prst="rect">
            <a:avLst/>
          </a:prstGeom>
        </p:spPr>
      </p:pic>
      <p:sp>
        <p:nvSpPr>
          <p:cNvPr id="2" name="Slide Number Placeholder 1">
            <a:extLst>
              <a:ext uri="{FF2B5EF4-FFF2-40B4-BE49-F238E27FC236}">
                <a16:creationId xmlns:a16="http://schemas.microsoft.com/office/drawing/2014/main" id="{047AFE50-5C65-AB12-D04E-1BE1C4391748}"/>
              </a:ext>
            </a:extLst>
          </p:cNvPr>
          <p:cNvSpPr>
            <a:spLocks noGrp="1"/>
          </p:cNvSpPr>
          <p:nvPr>
            <p:ph type="sldNum" sz="quarter" idx="10"/>
          </p:nvPr>
        </p:nvSpPr>
        <p:spPr/>
        <p:txBody>
          <a:bodyPr/>
          <a:lstStyle/>
          <a:p>
            <a:pPr>
              <a:defRPr/>
            </a:pPr>
            <a:fld id="{D5524B65-BD56-BC42-A8D4-F7B262BC0E77}" type="slidenum">
              <a:rPr lang="en-US" smtClean="0"/>
              <a:pPr>
                <a:defRPr/>
              </a:pPr>
              <a:t>26</a:t>
            </a:fld>
            <a:endParaRPr lang="en-US"/>
          </a:p>
        </p:txBody>
      </p:sp>
      <p:sp>
        <p:nvSpPr>
          <p:cNvPr id="5" name="Rectangle 4">
            <a:extLst>
              <a:ext uri="{FF2B5EF4-FFF2-40B4-BE49-F238E27FC236}">
                <a16:creationId xmlns:a16="http://schemas.microsoft.com/office/drawing/2014/main" id="{E8F04A33-D852-CFB5-63B7-B86E43DFBA12}"/>
              </a:ext>
            </a:extLst>
          </p:cNvPr>
          <p:cNvSpPr/>
          <p:nvPr/>
        </p:nvSpPr>
        <p:spPr>
          <a:xfrm>
            <a:off x="482762" y="2572108"/>
            <a:ext cx="933942" cy="296190"/>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5533939-EE93-2716-0E40-E4DBAAFCA732}"/>
              </a:ext>
            </a:extLst>
          </p:cNvPr>
          <p:cNvSpPr txBox="1"/>
          <p:nvPr/>
        </p:nvSpPr>
        <p:spPr>
          <a:xfrm>
            <a:off x="2401747" y="1908907"/>
            <a:ext cx="4343400" cy="954107"/>
          </a:xfrm>
          <a:prstGeom prst="rect">
            <a:avLst/>
          </a:prstGeom>
          <a:solidFill>
            <a:schemeClr val="bg1">
              <a:lumMod val="65000"/>
            </a:schemeClr>
          </a:solidFill>
          <a:ln w="12700">
            <a:solidFill>
              <a:srgbClr val="FF0000"/>
            </a:solidFill>
          </a:ln>
        </p:spPr>
        <p:txBody>
          <a:bodyPr wrap="square" lIns="91440" tIns="45720" rIns="91440" bIns="45720" rtlCol="0" anchor="t">
            <a:spAutoFit/>
          </a:bodyPr>
          <a:lstStyle/>
          <a:p>
            <a:r>
              <a:rPr lang="en-US" sz="1400">
                <a:latin typeface="Arial"/>
                <a:ea typeface="Geneva"/>
              </a:rPr>
              <a:t>If the consultant will receive multiple payments per line, check the Multi-Invoice/Payment box so that the PO is set up as an amount based (blanket).</a:t>
            </a:r>
            <a:endParaRPr lang="en-US" sz="1400"/>
          </a:p>
          <a:p>
            <a:r>
              <a:rPr lang="en-US" sz="1400">
                <a:latin typeface="Arial"/>
                <a:ea typeface="Geneva"/>
              </a:rPr>
              <a:t>To do so, click the </a:t>
            </a:r>
            <a:r>
              <a:rPr lang="en-US" sz="1400" b="1">
                <a:latin typeface="Arial"/>
                <a:ea typeface="Geneva"/>
              </a:rPr>
              <a:t>Pencil</a:t>
            </a:r>
            <a:r>
              <a:rPr lang="en-US" sz="1400">
                <a:latin typeface="Arial"/>
                <a:ea typeface="Geneva"/>
              </a:rPr>
              <a:t> for the </a:t>
            </a:r>
            <a:r>
              <a:rPr lang="en-US" sz="1400" b="1">
                <a:latin typeface="Arial"/>
                <a:ea typeface="Geneva"/>
              </a:rPr>
              <a:t>General section. </a:t>
            </a:r>
            <a:endParaRPr lang="en-US" sz="1400" b="1"/>
          </a:p>
        </p:txBody>
      </p:sp>
      <p:sp>
        <p:nvSpPr>
          <p:cNvPr id="8" name="Rectangle 7">
            <a:extLst>
              <a:ext uri="{FF2B5EF4-FFF2-40B4-BE49-F238E27FC236}">
                <a16:creationId xmlns:a16="http://schemas.microsoft.com/office/drawing/2014/main" id="{8C00FCEA-A4F3-CB20-9F86-45447559584A}"/>
              </a:ext>
            </a:extLst>
          </p:cNvPr>
          <p:cNvSpPr/>
          <p:nvPr/>
        </p:nvSpPr>
        <p:spPr>
          <a:xfrm>
            <a:off x="2175559" y="828671"/>
            <a:ext cx="224993" cy="252785"/>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9C3B4474-8DC5-28DC-C507-4ADE336E51CC}"/>
              </a:ext>
            </a:extLst>
          </p:cNvPr>
          <p:cNvPicPr>
            <a:picLocks noChangeAspect="1"/>
          </p:cNvPicPr>
          <p:nvPr/>
        </p:nvPicPr>
        <p:blipFill>
          <a:blip r:embed="rId3"/>
          <a:stretch>
            <a:fillRect/>
          </a:stretch>
        </p:blipFill>
        <p:spPr>
          <a:xfrm>
            <a:off x="0" y="0"/>
            <a:ext cx="319313" cy="4377191"/>
          </a:xfrm>
          <a:prstGeom prst="rect">
            <a:avLst/>
          </a:prstGeom>
        </p:spPr>
      </p:pic>
    </p:spTree>
    <p:extLst>
      <p:ext uri="{BB962C8B-B14F-4D97-AF65-F5344CB8AC3E}">
        <p14:creationId xmlns:p14="http://schemas.microsoft.com/office/powerpoint/2010/main" val="10384720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E3C2D9E-E511-5E25-2DD5-32BDC5764AE4}"/>
              </a:ext>
            </a:extLst>
          </p:cNvPr>
          <p:cNvPicPr>
            <a:picLocks noChangeAspect="1"/>
          </p:cNvPicPr>
          <p:nvPr/>
        </p:nvPicPr>
        <p:blipFill>
          <a:blip r:embed="rId2"/>
          <a:stretch>
            <a:fillRect/>
          </a:stretch>
        </p:blipFill>
        <p:spPr>
          <a:xfrm>
            <a:off x="0" y="-897"/>
            <a:ext cx="9144000" cy="4359737"/>
          </a:xfrm>
          <a:prstGeom prst="rect">
            <a:avLst/>
          </a:prstGeom>
        </p:spPr>
      </p:pic>
      <p:sp>
        <p:nvSpPr>
          <p:cNvPr id="2" name="Slide Number Placeholder 1">
            <a:extLst>
              <a:ext uri="{FF2B5EF4-FFF2-40B4-BE49-F238E27FC236}">
                <a16:creationId xmlns:a16="http://schemas.microsoft.com/office/drawing/2014/main" id="{76177003-0B8D-C340-95AA-1E4B32770358}"/>
              </a:ext>
            </a:extLst>
          </p:cNvPr>
          <p:cNvSpPr>
            <a:spLocks noGrp="1"/>
          </p:cNvSpPr>
          <p:nvPr>
            <p:ph type="sldNum" sz="quarter" idx="10"/>
          </p:nvPr>
        </p:nvSpPr>
        <p:spPr/>
        <p:txBody>
          <a:bodyPr/>
          <a:lstStyle/>
          <a:p>
            <a:pPr>
              <a:defRPr/>
            </a:pPr>
            <a:fld id="{D5524B65-BD56-BC42-A8D4-F7B262BC0E77}" type="slidenum">
              <a:rPr lang="en-US" smtClean="0"/>
              <a:pPr>
                <a:defRPr/>
              </a:pPr>
              <a:t>27</a:t>
            </a:fld>
            <a:endParaRPr lang="en-US"/>
          </a:p>
        </p:txBody>
      </p:sp>
      <p:pic>
        <p:nvPicPr>
          <p:cNvPr id="9" name="Picture 8">
            <a:extLst>
              <a:ext uri="{FF2B5EF4-FFF2-40B4-BE49-F238E27FC236}">
                <a16:creationId xmlns:a16="http://schemas.microsoft.com/office/drawing/2014/main" id="{3C43057F-D031-D8A5-E201-1BAF9DED31A5}"/>
              </a:ext>
            </a:extLst>
          </p:cNvPr>
          <p:cNvPicPr>
            <a:picLocks noChangeAspect="1"/>
          </p:cNvPicPr>
          <p:nvPr/>
        </p:nvPicPr>
        <p:blipFill>
          <a:blip r:embed="rId3"/>
          <a:srcRect r="96905"/>
          <a:stretch>
            <a:fillRect/>
          </a:stretch>
        </p:blipFill>
        <p:spPr>
          <a:xfrm>
            <a:off x="0" y="0"/>
            <a:ext cx="283029" cy="4392940"/>
          </a:xfrm>
          <a:prstGeom prst="rect">
            <a:avLst/>
          </a:prstGeom>
        </p:spPr>
      </p:pic>
      <p:sp>
        <p:nvSpPr>
          <p:cNvPr id="5" name="Rectangle 4">
            <a:extLst>
              <a:ext uri="{FF2B5EF4-FFF2-40B4-BE49-F238E27FC236}">
                <a16:creationId xmlns:a16="http://schemas.microsoft.com/office/drawing/2014/main" id="{1076A82A-4373-7F10-D751-903AF9F8473E}"/>
              </a:ext>
            </a:extLst>
          </p:cNvPr>
          <p:cNvSpPr/>
          <p:nvPr/>
        </p:nvSpPr>
        <p:spPr>
          <a:xfrm>
            <a:off x="3383943" y="2275560"/>
            <a:ext cx="1013517" cy="296190"/>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066ACE1-BFC4-536E-739F-9B385B4B5850}"/>
              </a:ext>
            </a:extLst>
          </p:cNvPr>
          <p:cNvSpPr/>
          <p:nvPr/>
        </p:nvSpPr>
        <p:spPr>
          <a:xfrm>
            <a:off x="4837494" y="2696698"/>
            <a:ext cx="442018" cy="180444"/>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84ED984-B2C9-1DD2-025B-1B6AAF65670D}"/>
              </a:ext>
            </a:extLst>
          </p:cNvPr>
          <p:cNvSpPr txBox="1"/>
          <p:nvPr/>
        </p:nvSpPr>
        <p:spPr>
          <a:xfrm>
            <a:off x="3190272" y="3362977"/>
            <a:ext cx="3294445" cy="523220"/>
          </a:xfrm>
          <a:prstGeom prst="rect">
            <a:avLst/>
          </a:prstGeom>
          <a:solidFill>
            <a:schemeClr val="bg1">
              <a:lumMod val="65000"/>
            </a:schemeClr>
          </a:solidFill>
          <a:ln w="12700">
            <a:solidFill>
              <a:srgbClr val="FF0000"/>
            </a:solidFill>
          </a:ln>
        </p:spPr>
        <p:txBody>
          <a:bodyPr wrap="square" lIns="91440" tIns="45720" rIns="91440" bIns="45720" rtlCol="0" anchor="t">
            <a:spAutoFit/>
          </a:bodyPr>
          <a:lstStyle/>
          <a:p>
            <a:r>
              <a:rPr lang="en-US" sz="1400">
                <a:latin typeface="Arial"/>
                <a:ea typeface="Geneva"/>
              </a:rPr>
              <a:t>Click the </a:t>
            </a:r>
            <a:r>
              <a:rPr lang="en-US" sz="1400" b="1">
                <a:latin typeface="Arial"/>
                <a:ea typeface="Geneva"/>
              </a:rPr>
              <a:t>Multi-Invoice/Payment box</a:t>
            </a:r>
            <a:r>
              <a:rPr lang="en-US" sz="1400">
                <a:latin typeface="Arial"/>
                <a:ea typeface="Geneva"/>
              </a:rPr>
              <a:t>.</a:t>
            </a:r>
            <a:endParaRPr lang="en-US"/>
          </a:p>
          <a:p>
            <a:r>
              <a:rPr lang="en-US" sz="1400">
                <a:latin typeface="Arial"/>
                <a:ea typeface="Geneva"/>
              </a:rPr>
              <a:t>Click </a:t>
            </a:r>
            <a:r>
              <a:rPr lang="en-US" sz="1400" b="1">
                <a:latin typeface="Arial"/>
                <a:ea typeface="Geneva"/>
              </a:rPr>
              <a:t>Save</a:t>
            </a:r>
            <a:r>
              <a:rPr lang="en-US" sz="1400">
                <a:latin typeface="Arial"/>
                <a:ea typeface="Geneva"/>
              </a:rPr>
              <a:t>. </a:t>
            </a:r>
            <a:endParaRPr lang="en-US"/>
          </a:p>
        </p:txBody>
      </p:sp>
    </p:spTree>
    <p:extLst>
      <p:ext uri="{BB962C8B-B14F-4D97-AF65-F5344CB8AC3E}">
        <p14:creationId xmlns:p14="http://schemas.microsoft.com/office/powerpoint/2010/main" val="40337997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C75FF66-3229-7D3D-91C3-B5182230D5E8}"/>
              </a:ext>
            </a:extLst>
          </p:cNvPr>
          <p:cNvPicPr>
            <a:picLocks noChangeAspect="1"/>
          </p:cNvPicPr>
          <p:nvPr/>
        </p:nvPicPr>
        <p:blipFill>
          <a:blip r:embed="rId2"/>
          <a:stretch>
            <a:fillRect/>
          </a:stretch>
        </p:blipFill>
        <p:spPr>
          <a:xfrm>
            <a:off x="0" y="0"/>
            <a:ext cx="9144000" cy="4333378"/>
          </a:xfrm>
          <a:prstGeom prst="rect">
            <a:avLst/>
          </a:prstGeom>
        </p:spPr>
      </p:pic>
      <p:sp>
        <p:nvSpPr>
          <p:cNvPr id="2" name="Slide Number Placeholder 1">
            <a:extLst>
              <a:ext uri="{FF2B5EF4-FFF2-40B4-BE49-F238E27FC236}">
                <a16:creationId xmlns:a16="http://schemas.microsoft.com/office/drawing/2014/main" id="{85D18920-6A9A-441C-27D9-DECC104D7B70}"/>
              </a:ext>
            </a:extLst>
          </p:cNvPr>
          <p:cNvSpPr>
            <a:spLocks noGrp="1"/>
          </p:cNvSpPr>
          <p:nvPr>
            <p:ph type="sldNum" sz="quarter" idx="10"/>
          </p:nvPr>
        </p:nvSpPr>
        <p:spPr/>
        <p:txBody>
          <a:bodyPr/>
          <a:lstStyle/>
          <a:p>
            <a:pPr>
              <a:defRPr/>
            </a:pPr>
            <a:fld id="{D5524B65-BD56-BC42-A8D4-F7B262BC0E77}" type="slidenum">
              <a:rPr lang="en-US" smtClean="0"/>
              <a:pPr>
                <a:defRPr/>
              </a:pPr>
              <a:t>28</a:t>
            </a:fld>
            <a:endParaRPr lang="en-US"/>
          </a:p>
        </p:txBody>
      </p:sp>
      <p:sp>
        <p:nvSpPr>
          <p:cNvPr id="5" name="Rectangle 4">
            <a:extLst>
              <a:ext uri="{FF2B5EF4-FFF2-40B4-BE49-F238E27FC236}">
                <a16:creationId xmlns:a16="http://schemas.microsoft.com/office/drawing/2014/main" id="{E87C640B-EAEA-7598-A3B5-CA5726C2EA7A}"/>
              </a:ext>
            </a:extLst>
          </p:cNvPr>
          <p:cNvSpPr/>
          <p:nvPr/>
        </p:nvSpPr>
        <p:spPr>
          <a:xfrm>
            <a:off x="424728" y="2275560"/>
            <a:ext cx="1013517" cy="296190"/>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2ED0DAAA-7F40-D3B0-540D-77FB2E0663EF}"/>
              </a:ext>
            </a:extLst>
          </p:cNvPr>
          <p:cNvPicPr>
            <a:picLocks noChangeAspect="1"/>
          </p:cNvPicPr>
          <p:nvPr/>
        </p:nvPicPr>
        <p:blipFill>
          <a:blip r:embed="rId3"/>
          <a:stretch>
            <a:fillRect/>
          </a:stretch>
        </p:blipFill>
        <p:spPr>
          <a:xfrm>
            <a:off x="0" y="0"/>
            <a:ext cx="319313" cy="4377191"/>
          </a:xfrm>
          <a:prstGeom prst="rect">
            <a:avLst/>
          </a:prstGeom>
        </p:spPr>
      </p:pic>
      <p:sp>
        <p:nvSpPr>
          <p:cNvPr id="7" name="TextBox 6">
            <a:extLst>
              <a:ext uri="{FF2B5EF4-FFF2-40B4-BE49-F238E27FC236}">
                <a16:creationId xmlns:a16="http://schemas.microsoft.com/office/drawing/2014/main" id="{B2BA4EC0-59EF-D1BC-50B3-44B53AF83158}"/>
              </a:ext>
            </a:extLst>
          </p:cNvPr>
          <p:cNvSpPr txBox="1"/>
          <p:nvPr/>
        </p:nvSpPr>
        <p:spPr>
          <a:xfrm>
            <a:off x="291548" y="3081142"/>
            <a:ext cx="3294445" cy="523220"/>
          </a:xfrm>
          <a:prstGeom prst="rect">
            <a:avLst/>
          </a:prstGeom>
          <a:solidFill>
            <a:schemeClr val="bg1">
              <a:lumMod val="65000"/>
            </a:schemeClr>
          </a:solidFill>
          <a:ln w="12700">
            <a:solidFill>
              <a:srgbClr val="FF0000"/>
            </a:solidFill>
          </a:ln>
        </p:spPr>
        <p:txBody>
          <a:bodyPr wrap="square" lIns="91440" tIns="45720" rIns="91440" bIns="45720" rtlCol="0" anchor="t">
            <a:spAutoFit/>
          </a:bodyPr>
          <a:lstStyle/>
          <a:p>
            <a:r>
              <a:rPr lang="en-US" sz="1400">
                <a:latin typeface="Arial"/>
                <a:ea typeface="Geneva"/>
              </a:rPr>
              <a:t>A checkmark should now be visible next to </a:t>
            </a:r>
            <a:r>
              <a:rPr lang="en-US" sz="1400" b="1">
                <a:latin typeface="Arial"/>
                <a:ea typeface="Geneva"/>
              </a:rPr>
              <a:t>Multi-Invoice/Payment</a:t>
            </a:r>
            <a:r>
              <a:rPr lang="en-US" sz="1400">
                <a:latin typeface="Arial"/>
                <a:ea typeface="Geneva"/>
              </a:rPr>
              <a:t>. </a:t>
            </a:r>
            <a:endParaRPr lang="en-US" sz="1400"/>
          </a:p>
        </p:txBody>
      </p:sp>
    </p:spTree>
    <p:extLst>
      <p:ext uri="{BB962C8B-B14F-4D97-AF65-F5344CB8AC3E}">
        <p14:creationId xmlns:p14="http://schemas.microsoft.com/office/powerpoint/2010/main" val="1036816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9FB8E-C390-CA00-9E84-5089008C63D7}"/>
              </a:ext>
            </a:extLst>
          </p:cNvPr>
          <p:cNvSpPr>
            <a:spLocks noGrp="1"/>
          </p:cNvSpPr>
          <p:nvPr>
            <p:ph type="title"/>
          </p:nvPr>
        </p:nvSpPr>
        <p:spPr/>
        <p:txBody>
          <a:bodyPr/>
          <a:lstStyle/>
          <a:p>
            <a:r>
              <a:rPr lang="en-US">
                <a:ea typeface="Geneva"/>
              </a:rPr>
              <a:t>Definitions</a:t>
            </a:r>
            <a:endParaRPr lang="en-US"/>
          </a:p>
        </p:txBody>
      </p:sp>
      <p:sp>
        <p:nvSpPr>
          <p:cNvPr id="3" name="Content Placeholder 2">
            <a:extLst>
              <a:ext uri="{FF2B5EF4-FFF2-40B4-BE49-F238E27FC236}">
                <a16:creationId xmlns:a16="http://schemas.microsoft.com/office/drawing/2014/main" id="{7EDE2618-B252-E99F-B1EC-743C47A710FD}"/>
              </a:ext>
            </a:extLst>
          </p:cNvPr>
          <p:cNvSpPr>
            <a:spLocks noGrp="1"/>
          </p:cNvSpPr>
          <p:nvPr>
            <p:ph idx="1"/>
          </p:nvPr>
        </p:nvSpPr>
        <p:spPr/>
        <p:txBody>
          <a:bodyPr/>
          <a:lstStyle/>
          <a:p>
            <a:r>
              <a:rPr lang="en-US">
                <a:ea typeface="Geneva"/>
              </a:rPr>
              <a:t>Consultant – any non-University personnel who is engaged by the University for expertise required to fulfill University commitments and objectives for Research, Public Service or Instructional Activities. </a:t>
            </a:r>
          </a:p>
          <a:p>
            <a:endParaRPr lang="en-US">
              <a:ea typeface="Geneva"/>
            </a:endParaRPr>
          </a:p>
          <a:p>
            <a:r>
              <a:rPr lang="en-US">
                <a:ea typeface="Geneva"/>
              </a:rPr>
              <a:t>Questionnaire – throughout this document and the Consultant Form you will see a questionnaire referenced. This is the Independent Contractor vs Employee  Disclosure (ICED) questionnaire which is an HR document used to determine if a consultant should be onboarded as a supplier or employee. </a:t>
            </a:r>
          </a:p>
        </p:txBody>
      </p:sp>
      <p:sp>
        <p:nvSpPr>
          <p:cNvPr id="4" name="Slide Number Placeholder 3">
            <a:extLst>
              <a:ext uri="{FF2B5EF4-FFF2-40B4-BE49-F238E27FC236}">
                <a16:creationId xmlns:a16="http://schemas.microsoft.com/office/drawing/2014/main" id="{22FC102A-D14F-3C8D-F275-207D2FE7FA03}"/>
              </a:ext>
            </a:extLst>
          </p:cNvPr>
          <p:cNvSpPr>
            <a:spLocks noGrp="1"/>
          </p:cNvSpPr>
          <p:nvPr>
            <p:ph type="sldNum" sz="quarter" idx="10"/>
          </p:nvPr>
        </p:nvSpPr>
        <p:spPr/>
        <p:txBody>
          <a:bodyPr/>
          <a:lstStyle/>
          <a:p>
            <a:pPr>
              <a:defRPr/>
            </a:pPr>
            <a:fld id="{67ED70C6-FDCB-5747-9A21-CEFC4DDC4D7F}" type="slidenum">
              <a:rPr lang="en-US" smtClean="0"/>
              <a:pPr>
                <a:defRPr/>
              </a:pPr>
              <a:t>2</a:t>
            </a:fld>
            <a:endParaRPr lang="en-US"/>
          </a:p>
        </p:txBody>
      </p:sp>
    </p:spTree>
    <p:extLst>
      <p:ext uri="{BB962C8B-B14F-4D97-AF65-F5344CB8AC3E}">
        <p14:creationId xmlns:p14="http://schemas.microsoft.com/office/powerpoint/2010/main" val="29285205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43A7A5C-144C-8B5F-7AED-32EE34F002D1}"/>
              </a:ext>
            </a:extLst>
          </p:cNvPr>
          <p:cNvPicPr>
            <a:picLocks noChangeAspect="1"/>
          </p:cNvPicPr>
          <p:nvPr/>
        </p:nvPicPr>
        <p:blipFill>
          <a:blip r:embed="rId2"/>
          <a:stretch>
            <a:fillRect/>
          </a:stretch>
        </p:blipFill>
        <p:spPr>
          <a:xfrm>
            <a:off x="0" y="-2479"/>
            <a:ext cx="9144000" cy="4335887"/>
          </a:xfrm>
          <a:prstGeom prst="rect">
            <a:avLst/>
          </a:prstGeom>
        </p:spPr>
      </p:pic>
      <p:sp>
        <p:nvSpPr>
          <p:cNvPr id="5" name="Slide Number Placeholder 4">
            <a:extLst>
              <a:ext uri="{FF2B5EF4-FFF2-40B4-BE49-F238E27FC236}">
                <a16:creationId xmlns:a16="http://schemas.microsoft.com/office/drawing/2014/main" id="{7C2212B5-0F56-F54E-A817-E76960324BFE}"/>
              </a:ext>
            </a:extLst>
          </p:cNvPr>
          <p:cNvSpPr>
            <a:spLocks noGrp="1"/>
          </p:cNvSpPr>
          <p:nvPr>
            <p:ph type="sldNum" sz="quarter" idx="10"/>
          </p:nvPr>
        </p:nvSpPr>
        <p:spPr/>
        <p:txBody>
          <a:bodyPr/>
          <a:lstStyle/>
          <a:p>
            <a:pPr>
              <a:defRPr/>
            </a:pPr>
            <a:fld id="{34742D8B-8594-4B44-80B0-BECC0F075DC4}" type="slidenum">
              <a:rPr lang="en-US" smtClean="0"/>
              <a:pPr>
                <a:defRPr/>
              </a:pPr>
              <a:t>29</a:t>
            </a:fld>
            <a:endParaRPr lang="en-US"/>
          </a:p>
        </p:txBody>
      </p:sp>
      <p:pic>
        <p:nvPicPr>
          <p:cNvPr id="9" name="Picture 8">
            <a:extLst>
              <a:ext uri="{FF2B5EF4-FFF2-40B4-BE49-F238E27FC236}">
                <a16:creationId xmlns:a16="http://schemas.microsoft.com/office/drawing/2014/main" id="{5A721535-BE9E-A2FC-D7C8-58DEE17E024A}"/>
              </a:ext>
            </a:extLst>
          </p:cNvPr>
          <p:cNvPicPr>
            <a:picLocks noChangeAspect="1"/>
          </p:cNvPicPr>
          <p:nvPr/>
        </p:nvPicPr>
        <p:blipFill>
          <a:blip r:embed="rId3"/>
          <a:stretch>
            <a:fillRect/>
          </a:stretch>
        </p:blipFill>
        <p:spPr>
          <a:xfrm>
            <a:off x="0" y="0"/>
            <a:ext cx="9144000" cy="4373840"/>
          </a:xfrm>
          <a:prstGeom prst="rect">
            <a:avLst/>
          </a:prstGeom>
        </p:spPr>
      </p:pic>
      <p:pic>
        <p:nvPicPr>
          <p:cNvPr id="11" name="Picture 10">
            <a:extLst>
              <a:ext uri="{FF2B5EF4-FFF2-40B4-BE49-F238E27FC236}">
                <a16:creationId xmlns:a16="http://schemas.microsoft.com/office/drawing/2014/main" id="{36B11D31-B74F-D480-E610-01142A3BF023}"/>
              </a:ext>
            </a:extLst>
          </p:cNvPr>
          <p:cNvPicPr>
            <a:picLocks noChangeAspect="1"/>
          </p:cNvPicPr>
          <p:nvPr/>
        </p:nvPicPr>
        <p:blipFill>
          <a:blip r:embed="rId4"/>
          <a:stretch>
            <a:fillRect/>
          </a:stretch>
        </p:blipFill>
        <p:spPr>
          <a:xfrm>
            <a:off x="1168129" y="1200923"/>
            <a:ext cx="4329599" cy="1204963"/>
          </a:xfrm>
          <a:prstGeom prst="rect">
            <a:avLst/>
          </a:prstGeom>
          <a:ln w="28575">
            <a:solidFill>
              <a:schemeClr val="accent1"/>
            </a:solidFill>
          </a:ln>
        </p:spPr>
      </p:pic>
      <p:sp>
        <p:nvSpPr>
          <p:cNvPr id="2" name="Rectangle 1">
            <a:extLst>
              <a:ext uri="{FF2B5EF4-FFF2-40B4-BE49-F238E27FC236}">
                <a16:creationId xmlns:a16="http://schemas.microsoft.com/office/drawing/2014/main" id="{2227FDCA-4404-8475-C3B7-420B7BF6872C}"/>
              </a:ext>
            </a:extLst>
          </p:cNvPr>
          <p:cNvSpPr/>
          <p:nvPr/>
        </p:nvSpPr>
        <p:spPr>
          <a:xfrm>
            <a:off x="6982178" y="1145822"/>
            <a:ext cx="1968499" cy="842427"/>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BCE6B7B-035A-DF3B-134F-5703476A39C0}"/>
              </a:ext>
            </a:extLst>
          </p:cNvPr>
          <p:cNvSpPr txBox="1"/>
          <p:nvPr/>
        </p:nvSpPr>
        <p:spPr>
          <a:xfrm>
            <a:off x="3621557" y="2708319"/>
            <a:ext cx="4343400" cy="954107"/>
          </a:xfrm>
          <a:prstGeom prst="rect">
            <a:avLst/>
          </a:prstGeom>
          <a:solidFill>
            <a:schemeClr val="bg1">
              <a:lumMod val="65000"/>
            </a:schemeClr>
          </a:solidFill>
          <a:ln w="12700">
            <a:solidFill>
              <a:srgbClr val="FF0000"/>
            </a:solidFill>
          </a:ln>
        </p:spPr>
        <p:txBody>
          <a:bodyPr wrap="square" lIns="91440" tIns="45720" rIns="91440" bIns="45720" rtlCol="0" anchor="t">
            <a:spAutoFit/>
          </a:bodyPr>
          <a:lstStyle/>
          <a:p>
            <a:r>
              <a:rPr lang="en-US" sz="1400">
                <a:latin typeface="Arial"/>
                <a:ea typeface="Geneva"/>
              </a:rPr>
              <a:t>As indicated in slide 18, you will be unable to submit the requisition until the ICED form is uploaded to the required section. If you see this error, please return to the form(s) to do so. </a:t>
            </a:r>
            <a:endParaRPr lang="en-US"/>
          </a:p>
        </p:txBody>
      </p:sp>
      <p:cxnSp>
        <p:nvCxnSpPr>
          <p:cNvPr id="6" name="Straight Arrow Connector 5">
            <a:extLst>
              <a:ext uri="{FF2B5EF4-FFF2-40B4-BE49-F238E27FC236}">
                <a16:creationId xmlns:a16="http://schemas.microsoft.com/office/drawing/2014/main" id="{9D532899-0B9E-BDBE-2275-644709CC8EA0}"/>
              </a:ext>
            </a:extLst>
          </p:cNvPr>
          <p:cNvCxnSpPr>
            <a:cxnSpLocks/>
          </p:cNvCxnSpPr>
          <p:nvPr/>
        </p:nvCxnSpPr>
        <p:spPr>
          <a:xfrm flipV="1">
            <a:off x="5501788" y="1604221"/>
            <a:ext cx="1155700" cy="63499"/>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a16="http://schemas.microsoft.com/office/drawing/2014/main" id="{5443A32F-94F8-C07E-DD9F-45F82217AA4A}"/>
              </a:ext>
            </a:extLst>
          </p:cNvPr>
          <p:cNvSpPr/>
          <p:nvPr/>
        </p:nvSpPr>
        <p:spPr>
          <a:xfrm>
            <a:off x="1343629" y="1988249"/>
            <a:ext cx="1042454" cy="200037"/>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B814DC2A-7643-F48A-49BA-25C1096E4AEA}"/>
              </a:ext>
            </a:extLst>
          </p:cNvPr>
          <p:cNvGrpSpPr/>
          <p:nvPr/>
        </p:nvGrpSpPr>
        <p:grpSpPr>
          <a:xfrm>
            <a:off x="457200" y="3169400"/>
            <a:ext cx="2704830" cy="984475"/>
            <a:chOff x="571230" y="3315675"/>
            <a:chExt cx="2590800" cy="838200"/>
          </a:xfrm>
        </p:grpSpPr>
        <p:sp>
          <p:nvSpPr>
            <p:cNvPr id="10" name="Oval 9">
              <a:extLst>
                <a:ext uri="{FF2B5EF4-FFF2-40B4-BE49-F238E27FC236}">
                  <a16:creationId xmlns:a16="http://schemas.microsoft.com/office/drawing/2014/main" id="{2C801B55-56B2-761A-51B5-29A95B0BB482}"/>
                </a:ext>
              </a:extLst>
            </p:cNvPr>
            <p:cNvSpPr/>
            <p:nvPr/>
          </p:nvSpPr>
          <p:spPr>
            <a:xfrm>
              <a:off x="571230" y="3315675"/>
              <a:ext cx="2590800" cy="838200"/>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3A383DA-4C19-55B7-965C-9A7721028EA6}"/>
                </a:ext>
              </a:extLst>
            </p:cNvPr>
            <p:cNvSpPr txBox="1"/>
            <p:nvPr/>
          </p:nvSpPr>
          <p:spPr>
            <a:xfrm>
              <a:off x="790192" y="3455606"/>
              <a:ext cx="2254830" cy="491337"/>
            </a:xfrm>
            <a:prstGeom prst="rect">
              <a:avLst/>
            </a:prstGeom>
            <a:noFill/>
          </p:spPr>
          <p:txBody>
            <a:bodyPr wrap="square" lIns="91440" tIns="45720" rIns="91440" bIns="45720" rtlCol="0" anchor="t">
              <a:spAutoFit/>
            </a:bodyPr>
            <a:lstStyle/>
            <a:p>
              <a:r>
                <a:rPr lang="en-US" sz="1050" dirty="0">
                  <a:latin typeface="Arial"/>
                  <a:ea typeface="Geneva"/>
                </a:rPr>
                <a:t>If you have multiple lines, then you will need to add the questionnaire to all lines that trigger the requirement.</a:t>
              </a:r>
            </a:p>
          </p:txBody>
        </p:sp>
      </p:grpSp>
      <p:pic>
        <p:nvPicPr>
          <p:cNvPr id="15" name="Picture 14">
            <a:extLst>
              <a:ext uri="{FF2B5EF4-FFF2-40B4-BE49-F238E27FC236}">
                <a16:creationId xmlns:a16="http://schemas.microsoft.com/office/drawing/2014/main" id="{D5B7C4B1-27EE-B493-534C-CF7627CC1A09}"/>
              </a:ext>
            </a:extLst>
          </p:cNvPr>
          <p:cNvPicPr>
            <a:picLocks noChangeAspect="1"/>
          </p:cNvPicPr>
          <p:nvPr/>
        </p:nvPicPr>
        <p:blipFill>
          <a:blip r:embed="rId5"/>
          <a:stretch>
            <a:fillRect/>
          </a:stretch>
        </p:blipFill>
        <p:spPr>
          <a:xfrm>
            <a:off x="-3658" y="-1676"/>
            <a:ext cx="319313" cy="4377191"/>
          </a:xfrm>
          <a:prstGeom prst="rect">
            <a:avLst/>
          </a:prstGeom>
        </p:spPr>
      </p:pic>
    </p:spTree>
    <p:extLst>
      <p:ext uri="{BB962C8B-B14F-4D97-AF65-F5344CB8AC3E}">
        <p14:creationId xmlns:p14="http://schemas.microsoft.com/office/powerpoint/2010/main" val="41838245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43E73E-C656-6A77-894F-97162FFAEE17}"/>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EBD4E65A-B5AF-2195-9FFB-1DC44BE0613F}"/>
              </a:ext>
            </a:extLst>
          </p:cNvPr>
          <p:cNvPicPr>
            <a:picLocks noChangeAspect="1"/>
          </p:cNvPicPr>
          <p:nvPr/>
        </p:nvPicPr>
        <p:blipFill>
          <a:blip r:embed="rId2"/>
          <a:stretch>
            <a:fillRect/>
          </a:stretch>
        </p:blipFill>
        <p:spPr>
          <a:xfrm>
            <a:off x="0" y="0"/>
            <a:ext cx="9144000" cy="4344953"/>
          </a:xfrm>
          <a:prstGeom prst="rect">
            <a:avLst/>
          </a:prstGeom>
        </p:spPr>
      </p:pic>
      <p:sp>
        <p:nvSpPr>
          <p:cNvPr id="4" name="Slide Number Placeholder 3">
            <a:extLst>
              <a:ext uri="{FF2B5EF4-FFF2-40B4-BE49-F238E27FC236}">
                <a16:creationId xmlns:a16="http://schemas.microsoft.com/office/drawing/2014/main" id="{A4640561-95A9-3734-D490-84ACC19418F5}"/>
              </a:ext>
            </a:extLst>
          </p:cNvPr>
          <p:cNvSpPr>
            <a:spLocks noGrp="1"/>
          </p:cNvSpPr>
          <p:nvPr>
            <p:ph type="sldNum" sz="quarter" idx="10"/>
          </p:nvPr>
        </p:nvSpPr>
        <p:spPr/>
        <p:txBody>
          <a:bodyPr/>
          <a:lstStyle/>
          <a:p>
            <a:pPr>
              <a:defRPr/>
            </a:pPr>
            <a:fld id="{67ED70C6-FDCB-5747-9A21-CEFC4DDC4D7F}" type="slidenum">
              <a:rPr lang="en-US" smtClean="0"/>
              <a:pPr>
                <a:defRPr/>
              </a:pPr>
              <a:t>30</a:t>
            </a:fld>
            <a:endParaRPr lang="en-US"/>
          </a:p>
        </p:txBody>
      </p:sp>
      <p:pic>
        <p:nvPicPr>
          <p:cNvPr id="6" name="Picture 5">
            <a:extLst>
              <a:ext uri="{FF2B5EF4-FFF2-40B4-BE49-F238E27FC236}">
                <a16:creationId xmlns:a16="http://schemas.microsoft.com/office/drawing/2014/main" id="{F120AEA6-8FFC-165B-0FB7-9B533759C3F7}"/>
              </a:ext>
            </a:extLst>
          </p:cNvPr>
          <p:cNvPicPr>
            <a:picLocks noChangeAspect="1"/>
          </p:cNvPicPr>
          <p:nvPr/>
        </p:nvPicPr>
        <p:blipFill>
          <a:blip r:embed="rId3"/>
          <a:stretch>
            <a:fillRect/>
          </a:stretch>
        </p:blipFill>
        <p:spPr>
          <a:xfrm>
            <a:off x="412327" y="923572"/>
            <a:ext cx="5883464" cy="1453444"/>
          </a:xfrm>
          <a:prstGeom prst="rect">
            <a:avLst/>
          </a:prstGeom>
          <a:ln w="28575">
            <a:solidFill>
              <a:schemeClr val="accent1"/>
            </a:solidFill>
          </a:ln>
        </p:spPr>
      </p:pic>
      <p:sp>
        <p:nvSpPr>
          <p:cNvPr id="2" name="TextBox 1">
            <a:extLst>
              <a:ext uri="{FF2B5EF4-FFF2-40B4-BE49-F238E27FC236}">
                <a16:creationId xmlns:a16="http://schemas.microsoft.com/office/drawing/2014/main" id="{45305809-D691-5A00-0CB1-B863C42AE8DF}"/>
              </a:ext>
            </a:extLst>
          </p:cNvPr>
          <p:cNvSpPr txBox="1"/>
          <p:nvPr/>
        </p:nvSpPr>
        <p:spPr>
          <a:xfrm>
            <a:off x="2667000" y="2571750"/>
            <a:ext cx="4343400" cy="738664"/>
          </a:xfrm>
          <a:prstGeom prst="rect">
            <a:avLst/>
          </a:prstGeom>
          <a:solidFill>
            <a:schemeClr val="bg1">
              <a:lumMod val="65000"/>
            </a:schemeClr>
          </a:solidFill>
          <a:ln w="12700">
            <a:solidFill>
              <a:srgbClr val="FF0000"/>
            </a:solidFill>
          </a:ln>
        </p:spPr>
        <p:txBody>
          <a:bodyPr wrap="square" lIns="91440" tIns="45720" rIns="91440" bIns="45720" rtlCol="0" anchor="t">
            <a:spAutoFit/>
          </a:bodyPr>
          <a:lstStyle/>
          <a:p>
            <a:r>
              <a:rPr lang="en-US" sz="1400" dirty="0">
                <a:latin typeface="Arial"/>
                <a:ea typeface="Geneva"/>
              </a:rPr>
              <a:t>Once the completed questionnaire has been uploaded where required the checkout validation error will automatically clear. Click </a:t>
            </a:r>
            <a:r>
              <a:rPr lang="en-US" sz="1400" b="1" dirty="0">
                <a:latin typeface="Arial"/>
                <a:ea typeface="Geneva"/>
              </a:rPr>
              <a:t>Place Order</a:t>
            </a:r>
            <a:r>
              <a:rPr lang="en-US" sz="1400" dirty="0">
                <a:latin typeface="Arial"/>
                <a:ea typeface="Geneva"/>
              </a:rPr>
              <a:t>. </a:t>
            </a:r>
          </a:p>
        </p:txBody>
      </p:sp>
      <p:cxnSp>
        <p:nvCxnSpPr>
          <p:cNvPr id="5" name="Straight Arrow Connector 4">
            <a:extLst>
              <a:ext uri="{FF2B5EF4-FFF2-40B4-BE49-F238E27FC236}">
                <a16:creationId xmlns:a16="http://schemas.microsoft.com/office/drawing/2014/main" id="{71A1D665-E440-D7DB-FD5E-57196EC88066}"/>
              </a:ext>
            </a:extLst>
          </p:cNvPr>
          <p:cNvCxnSpPr>
            <a:cxnSpLocks/>
          </p:cNvCxnSpPr>
          <p:nvPr/>
        </p:nvCxnSpPr>
        <p:spPr>
          <a:xfrm>
            <a:off x="6324600" y="1193782"/>
            <a:ext cx="457200" cy="0"/>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1C7FDA05-8D43-7640-0EF1-20A6B5169F27}"/>
              </a:ext>
            </a:extLst>
          </p:cNvPr>
          <p:cNvSpPr/>
          <p:nvPr/>
        </p:nvSpPr>
        <p:spPr>
          <a:xfrm>
            <a:off x="575734" y="1646936"/>
            <a:ext cx="336899" cy="202683"/>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 name="Straight Arrow Connector 2">
            <a:extLst>
              <a:ext uri="{FF2B5EF4-FFF2-40B4-BE49-F238E27FC236}">
                <a16:creationId xmlns:a16="http://schemas.microsoft.com/office/drawing/2014/main" id="{FE5B36C2-5EA7-D050-2A92-1D1115C59A42}"/>
              </a:ext>
            </a:extLst>
          </p:cNvPr>
          <p:cNvCxnSpPr>
            <a:cxnSpLocks/>
          </p:cNvCxnSpPr>
          <p:nvPr/>
        </p:nvCxnSpPr>
        <p:spPr>
          <a:xfrm>
            <a:off x="8033657" y="318407"/>
            <a:ext cx="457200" cy="0"/>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10" name="Picture 9">
            <a:extLst>
              <a:ext uri="{FF2B5EF4-FFF2-40B4-BE49-F238E27FC236}">
                <a16:creationId xmlns:a16="http://schemas.microsoft.com/office/drawing/2014/main" id="{0C74CAF6-CC0E-9B83-CDF0-F389CCD2E7D7}"/>
              </a:ext>
            </a:extLst>
          </p:cNvPr>
          <p:cNvPicPr>
            <a:picLocks noChangeAspect="1"/>
          </p:cNvPicPr>
          <p:nvPr/>
        </p:nvPicPr>
        <p:blipFill>
          <a:blip r:embed="rId4"/>
          <a:stretch>
            <a:fillRect/>
          </a:stretch>
        </p:blipFill>
        <p:spPr>
          <a:xfrm>
            <a:off x="-3658" y="-1676"/>
            <a:ext cx="319313" cy="4377191"/>
          </a:xfrm>
          <a:prstGeom prst="rect">
            <a:avLst/>
          </a:prstGeom>
        </p:spPr>
      </p:pic>
    </p:spTree>
    <p:extLst>
      <p:ext uri="{BB962C8B-B14F-4D97-AF65-F5344CB8AC3E}">
        <p14:creationId xmlns:p14="http://schemas.microsoft.com/office/powerpoint/2010/main" val="16926892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A41946-2BDF-A6FF-8862-65999AD08315}"/>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3703EE7B-85A9-47AB-5C31-6F9F4D1E5163}"/>
              </a:ext>
            </a:extLst>
          </p:cNvPr>
          <p:cNvPicPr>
            <a:picLocks noChangeAspect="1"/>
          </p:cNvPicPr>
          <p:nvPr/>
        </p:nvPicPr>
        <p:blipFill>
          <a:blip r:embed="rId2"/>
          <a:stretch>
            <a:fillRect/>
          </a:stretch>
        </p:blipFill>
        <p:spPr>
          <a:xfrm>
            <a:off x="0" y="0"/>
            <a:ext cx="9144000" cy="4340415"/>
          </a:xfrm>
          <a:prstGeom prst="rect">
            <a:avLst/>
          </a:prstGeom>
        </p:spPr>
      </p:pic>
      <p:sp>
        <p:nvSpPr>
          <p:cNvPr id="4" name="Slide Number Placeholder 3">
            <a:extLst>
              <a:ext uri="{FF2B5EF4-FFF2-40B4-BE49-F238E27FC236}">
                <a16:creationId xmlns:a16="http://schemas.microsoft.com/office/drawing/2014/main" id="{1CB0EA55-44D7-7A91-B2B1-07E8225F0D9D}"/>
              </a:ext>
            </a:extLst>
          </p:cNvPr>
          <p:cNvSpPr>
            <a:spLocks noGrp="1"/>
          </p:cNvSpPr>
          <p:nvPr>
            <p:ph type="sldNum" sz="quarter" idx="10"/>
          </p:nvPr>
        </p:nvSpPr>
        <p:spPr/>
        <p:txBody>
          <a:bodyPr/>
          <a:lstStyle/>
          <a:p>
            <a:pPr>
              <a:defRPr/>
            </a:pPr>
            <a:fld id="{67ED70C6-FDCB-5747-9A21-CEFC4DDC4D7F}" type="slidenum">
              <a:rPr lang="en-US" smtClean="0"/>
              <a:pPr>
                <a:defRPr/>
              </a:pPr>
              <a:t>31</a:t>
            </a:fld>
            <a:endParaRPr lang="en-US"/>
          </a:p>
        </p:txBody>
      </p:sp>
      <p:sp>
        <p:nvSpPr>
          <p:cNvPr id="2" name="TextBox 1">
            <a:extLst>
              <a:ext uri="{FF2B5EF4-FFF2-40B4-BE49-F238E27FC236}">
                <a16:creationId xmlns:a16="http://schemas.microsoft.com/office/drawing/2014/main" id="{06C4C7DB-E917-3DD5-91CF-F2050CFF355A}"/>
              </a:ext>
            </a:extLst>
          </p:cNvPr>
          <p:cNvSpPr txBox="1"/>
          <p:nvPr/>
        </p:nvSpPr>
        <p:spPr>
          <a:xfrm>
            <a:off x="3840384" y="2312766"/>
            <a:ext cx="3735730" cy="523220"/>
          </a:xfrm>
          <a:prstGeom prst="rect">
            <a:avLst/>
          </a:prstGeom>
          <a:solidFill>
            <a:schemeClr val="bg1">
              <a:lumMod val="65000"/>
            </a:schemeClr>
          </a:solidFill>
          <a:ln w="12700">
            <a:solidFill>
              <a:srgbClr val="FF0000"/>
            </a:solidFill>
          </a:ln>
        </p:spPr>
        <p:txBody>
          <a:bodyPr wrap="square" lIns="91440" tIns="45720" rIns="91440" bIns="45720" rtlCol="0" anchor="t">
            <a:spAutoFit/>
          </a:bodyPr>
          <a:lstStyle/>
          <a:p>
            <a:r>
              <a:rPr lang="en-US" sz="1400">
                <a:latin typeface="Arial"/>
                <a:ea typeface="Geneva"/>
              </a:rPr>
              <a:t>The requisition summary screen confirms that the requisition has been submitted.</a:t>
            </a:r>
          </a:p>
        </p:txBody>
      </p:sp>
    </p:spTree>
    <p:extLst>
      <p:ext uri="{BB962C8B-B14F-4D97-AF65-F5344CB8AC3E}">
        <p14:creationId xmlns:p14="http://schemas.microsoft.com/office/powerpoint/2010/main" val="565600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40C5A2-5E42-DD68-275F-621CF75EA3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A25EE9-901D-69D2-0DD3-5D9A020EA689}"/>
              </a:ext>
            </a:extLst>
          </p:cNvPr>
          <p:cNvSpPr>
            <a:spLocks noGrp="1"/>
          </p:cNvSpPr>
          <p:nvPr>
            <p:ph type="title"/>
          </p:nvPr>
        </p:nvSpPr>
        <p:spPr/>
        <p:txBody>
          <a:bodyPr/>
          <a:lstStyle/>
          <a:p>
            <a:r>
              <a:rPr lang="en-US"/>
              <a:t>Workflow</a:t>
            </a:r>
          </a:p>
        </p:txBody>
      </p:sp>
      <p:sp>
        <p:nvSpPr>
          <p:cNvPr id="3" name="Content Placeholder 2">
            <a:extLst>
              <a:ext uri="{FF2B5EF4-FFF2-40B4-BE49-F238E27FC236}">
                <a16:creationId xmlns:a16="http://schemas.microsoft.com/office/drawing/2014/main" id="{2BE99D41-F1E9-3846-0EBF-2D1777A78007}"/>
              </a:ext>
            </a:extLst>
          </p:cNvPr>
          <p:cNvSpPr>
            <a:spLocks noGrp="1"/>
          </p:cNvSpPr>
          <p:nvPr>
            <p:ph idx="1"/>
          </p:nvPr>
        </p:nvSpPr>
        <p:spPr/>
        <p:txBody>
          <a:bodyPr/>
          <a:lstStyle/>
          <a:p>
            <a:r>
              <a:rPr lang="en-US">
                <a:ea typeface="Geneva"/>
              </a:rPr>
              <a:t>If grant-funded, the workflow will include review by the Research Office at the Grant Approval workflow step.</a:t>
            </a:r>
          </a:p>
          <a:p>
            <a:r>
              <a:rPr lang="en-US">
                <a:ea typeface="Geneva"/>
              </a:rPr>
              <a:t>If the ICED Questionnaire is required, the workflow will include review by Human Resources at the Commodity Approval workflow step.</a:t>
            </a:r>
            <a:endParaRPr lang="en-US"/>
          </a:p>
          <a:p>
            <a:r>
              <a:rPr lang="en-US">
                <a:ea typeface="Geneva"/>
              </a:rPr>
              <a:t>Procurement Services reviews all consultant form requisitions. </a:t>
            </a:r>
            <a:endParaRPr lang="en-US"/>
          </a:p>
          <a:p>
            <a:r>
              <a:rPr lang="en-US">
                <a:solidFill>
                  <a:srgbClr val="FF0000"/>
                </a:solidFill>
                <a:ea typeface="Geneva"/>
              </a:rPr>
              <a:t>While ad-hoc approvers can be added to workflow by the submitter or any approver, this may delay the approval process.</a:t>
            </a:r>
          </a:p>
        </p:txBody>
      </p:sp>
      <p:sp>
        <p:nvSpPr>
          <p:cNvPr id="4" name="Slide Number Placeholder 3">
            <a:extLst>
              <a:ext uri="{FF2B5EF4-FFF2-40B4-BE49-F238E27FC236}">
                <a16:creationId xmlns:a16="http://schemas.microsoft.com/office/drawing/2014/main" id="{44CC31BC-23DB-0322-AD3E-103E666C114D}"/>
              </a:ext>
            </a:extLst>
          </p:cNvPr>
          <p:cNvSpPr>
            <a:spLocks noGrp="1"/>
          </p:cNvSpPr>
          <p:nvPr>
            <p:ph type="sldNum" sz="quarter" idx="10"/>
          </p:nvPr>
        </p:nvSpPr>
        <p:spPr/>
        <p:txBody>
          <a:bodyPr/>
          <a:lstStyle/>
          <a:p>
            <a:pPr>
              <a:defRPr/>
            </a:pPr>
            <a:fld id="{67ED70C6-FDCB-5747-9A21-CEFC4DDC4D7F}" type="slidenum">
              <a:rPr lang="en-US" smtClean="0"/>
              <a:pPr>
                <a:defRPr/>
              </a:pPr>
              <a:t>32</a:t>
            </a:fld>
            <a:endParaRPr lang="en-US"/>
          </a:p>
        </p:txBody>
      </p:sp>
    </p:spTree>
    <p:extLst>
      <p:ext uri="{BB962C8B-B14F-4D97-AF65-F5344CB8AC3E}">
        <p14:creationId xmlns:p14="http://schemas.microsoft.com/office/powerpoint/2010/main" val="21033361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A14EF0-9BD6-78EC-AF66-978AC5AFF388}"/>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3EE04491-FD74-F6FF-8FCA-6F4140FFC25B}"/>
              </a:ext>
            </a:extLst>
          </p:cNvPr>
          <p:cNvSpPr txBox="1"/>
          <p:nvPr/>
        </p:nvSpPr>
        <p:spPr>
          <a:xfrm>
            <a:off x="1216726" y="439882"/>
            <a:ext cx="6815572" cy="3623428"/>
          </a:xfrm>
          <a:prstGeom prst="rect">
            <a:avLst/>
          </a:prstGeom>
        </p:spPr>
        <p:txBody>
          <a:bodyPr vert="horz" wrap="square" lIns="0" tIns="62865" rIns="0" bIns="0" rtlCol="0" anchor="t">
            <a:spAutoFit/>
          </a:bodyPr>
          <a:lstStyle/>
          <a:p>
            <a:pPr marL="12700">
              <a:lnSpc>
                <a:spcPct val="100000"/>
              </a:lnSpc>
              <a:spcBef>
                <a:spcPts val="495"/>
              </a:spcBef>
            </a:pPr>
            <a:r>
              <a:rPr sz="1800" b="1" spc="-10" dirty="0">
                <a:solidFill>
                  <a:srgbClr val="005F95"/>
                </a:solidFill>
                <a:latin typeface="Calibri"/>
                <a:ea typeface="Geneva"/>
                <a:cs typeface="Calibri"/>
              </a:rPr>
              <a:t>Questions:</a:t>
            </a:r>
            <a:endParaRPr lang="en-US" sz="1800" u="sng" spc="-10" dirty="0">
              <a:solidFill>
                <a:srgbClr val="00529F"/>
              </a:solidFill>
              <a:uFill>
                <a:solidFill>
                  <a:srgbClr val="00529F"/>
                </a:solidFill>
              </a:uFill>
              <a:latin typeface="Calibri"/>
              <a:ea typeface="Geneva"/>
              <a:cs typeface="Calibri"/>
            </a:endParaRPr>
          </a:p>
          <a:p>
            <a:pPr marL="469900" indent="-342900">
              <a:lnSpc>
                <a:spcPct val="100000"/>
              </a:lnSpc>
              <a:spcBef>
                <a:spcPts val="395"/>
              </a:spcBef>
              <a:buClr>
                <a:srgbClr val="005F95"/>
              </a:buClr>
              <a:buFont typeface="Arial"/>
              <a:buChar char="•"/>
              <a:tabLst>
                <a:tab pos="469900" algn="l"/>
              </a:tabLst>
            </a:pPr>
            <a:r>
              <a:rPr lang="en-US" sz="1800" u="sng" spc="-10" dirty="0">
                <a:solidFill>
                  <a:srgbClr val="00529F"/>
                </a:solidFill>
                <a:uFill>
                  <a:solidFill>
                    <a:srgbClr val="00529F"/>
                  </a:solidFill>
                </a:uFill>
                <a:latin typeface="Calibri"/>
                <a:ea typeface="Geneva"/>
                <a:cs typeface="Calibri"/>
                <a:hlinkClick r:id="rId2"/>
              </a:rPr>
              <a:t>HR</a:t>
            </a:r>
            <a:endParaRPr lang="en-US" sz="1800" u="sng" spc="-10" dirty="0">
              <a:solidFill>
                <a:srgbClr val="00529F"/>
              </a:solidFill>
              <a:uFill>
                <a:solidFill>
                  <a:srgbClr val="00529F"/>
                </a:solidFill>
              </a:uFill>
              <a:latin typeface="Calibri"/>
              <a:cs typeface="Calibri"/>
              <a:hlinkClick r:id="rId2"/>
            </a:endParaRPr>
          </a:p>
          <a:p>
            <a:pPr marL="469900" indent="-342900">
              <a:spcBef>
                <a:spcPts val="395"/>
              </a:spcBef>
              <a:buClr>
                <a:srgbClr val="005F95"/>
              </a:buClr>
              <a:buFont typeface="Arial"/>
              <a:buChar char="•"/>
              <a:tabLst>
                <a:tab pos="469900" algn="l"/>
              </a:tabLst>
            </a:pPr>
            <a:r>
              <a:rPr lang="en-US" u="sng" spc="-10" dirty="0">
                <a:solidFill>
                  <a:srgbClr val="00529F"/>
                </a:solidFill>
                <a:uFill>
                  <a:solidFill>
                    <a:srgbClr val="00529F"/>
                  </a:solidFill>
                </a:uFill>
                <a:latin typeface="Calibri"/>
                <a:ea typeface="Geneva"/>
                <a:cs typeface="Calibri"/>
                <a:hlinkClick r:id="rId3"/>
              </a:rPr>
              <a:t>Research Office</a:t>
            </a:r>
            <a:endParaRPr lang="en-US" sz="1800" u="sng" spc="-10" dirty="0">
              <a:solidFill>
                <a:srgbClr val="00529F"/>
              </a:solidFill>
              <a:uFill>
                <a:solidFill>
                  <a:srgbClr val="00529F"/>
                </a:solidFill>
              </a:uFill>
              <a:latin typeface="Calibri"/>
              <a:cs typeface="Calibri"/>
            </a:endParaRPr>
          </a:p>
          <a:p>
            <a:pPr marL="469900" indent="-342900">
              <a:lnSpc>
                <a:spcPct val="100000"/>
              </a:lnSpc>
              <a:spcBef>
                <a:spcPts val="395"/>
              </a:spcBef>
              <a:buClr>
                <a:srgbClr val="005F95"/>
              </a:buClr>
              <a:buFont typeface="Arial"/>
              <a:buChar char="•"/>
              <a:tabLst>
                <a:tab pos="469900" algn="l"/>
              </a:tabLst>
            </a:pPr>
            <a:r>
              <a:rPr sz="1800" u="sng" spc="-10" dirty="0">
                <a:solidFill>
                  <a:srgbClr val="00529F"/>
                </a:solidFill>
                <a:uFill>
                  <a:solidFill>
                    <a:srgbClr val="00529F"/>
                  </a:solidFill>
                </a:uFill>
                <a:latin typeface="Calibri"/>
                <a:ea typeface="Geneva"/>
                <a:cs typeface="Calibri"/>
                <a:hlinkClick r:id="rId4"/>
              </a:rPr>
              <a:t>procurement@udel.edu</a:t>
            </a:r>
            <a:endParaRPr sz="1800" dirty="0">
              <a:latin typeface="Calibri"/>
              <a:ea typeface="Geneva"/>
              <a:cs typeface="Calibri"/>
            </a:endParaRPr>
          </a:p>
          <a:p>
            <a:pPr>
              <a:lnSpc>
                <a:spcPct val="100000"/>
              </a:lnSpc>
              <a:spcBef>
                <a:spcPts val="765"/>
              </a:spcBef>
              <a:buClr>
                <a:srgbClr val="005F95"/>
              </a:buClr>
              <a:buFont typeface="Arial"/>
              <a:buChar char="•"/>
            </a:pPr>
            <a:endParaRPr sz="1800" dirty="0">
              <a:latin typeface="Calibri"/>
              <a:cs typeface="Calibri"/>
            </a:endParaRPr>
          </a:p>
          <a:p>
            <a:pPr marL="12700">
              <a:lnSpc>
                <a:spcPct val="100000"/>
              </a:lnSpc>
            </a:pPr>
            <a:r>
              <a:rPr sz="1800" b="1" spc="-10" dirty="0">
                <a:solidFill>
                  <a:srgbClr val="005F95"/>
                </a:solidFill>
                <a:latin typeface="Calibri"/>
                <a:ea typeface="Geneva"/>
                <a:cs typeface="Calibri"/>
              </a:rPr>
              <a:t>Resources:</a:t>
            </a:r>
            <a:endParaRPr sz="1800" dirty="0">
              <a:latin typeface="Calibri"/>
              <a:ea typeface="Geneva"/>
              <a:cs typeface="Calibri"/>
            </a:endParaRPr>
          </a:p>
          <a:p>
            <a:pPr marL="469265" indent="-342265">
              <a:lnSpc>
                <a:spcPct val="100000"/>
              </a:lnSpc>
              <a:spcBef>
                <a:spcPts val="400"/>
              </a:spcBef>
              <a:buClr>
                <a:srgbClr val="005F95"/>
              </a:buClr>
              <a:buFont typeface="Arial"/>
              <a:buChar char="•"/>
              <a:tabLst>
                <a:tab pos="469265" algn="l"/>
              </a:tabLst>
            </a:pPr>
            <a:r>
              <a:rPr lang="en-US" sz="1800" u="sng" spc="-10" dirty="0">
                <a:solidFill>
                  <a:srgbClr val="00529F"/>
                </a:solidFill>
                <a:uFill>
                  <a:solidFill>
                    <a:srgbClr val="00529F"/>
                  </a:solidFill>
                </a:uFill>
                <a:latin typeface="Calibri"/>
                <a:ea typeface="Geneva"/>
                <a:cs typeface="Calibri"/>
              </a:rPr>
              <a:t>Consultant Disclosure questions</a:t>
            </a:r>
          </a:p>
          <a:p>
            <a:pPr marL="469265" indent="-342265">
              <a:lnSpc>
                <a:spcPct val="100000"/>
              </a:lnSpc>
              <a:spcBef>
                <a:spcPts val="400"/>
              </a:spcBef>
              <a:buClr>
                <a:srgbClr val="005F95"/>
              </a:buClr>
              <a:buFont typeface="Arial"/>
              <a:buChar char="•"/>
              <a:tabLst>
                <a:tab pos="469265" algn="l"/>
              </a:tabLst>
            </a:pPr>
            <a:r>
              <a:rPr lang="en-US" sz="1800" u="sng" spc="-10" dirty="0">
                <a:solidFill>
                  <a:srgbClr val="00529F"/>
                </a:solidFill>
                <a:uFill>
                  <a:solidFill>
                    <a:srgbClr val="00529F"/>
                  </a:solidFill>
                </a:uFill>
                <a:latin typeface="Calibri"/>
                <a:ea typeface="Geneva"/>
                <a:cs typeface="Calibri"/>
              </a:rPr>
              <a:t>ICED Form</a:t>
            </a:r>
          </a:p>
          <a:p>
            <a:pPr marL="469265" indent="-342265">
              <a:lnSpc>
                <a:spcPct val="100000"/>
              </a:lnSpc>
              <a:spcBef>
                <a:spcPts val="400"/>
              </a:spcBef>
              <a:buClr>
                <a:srgbClr val="005F95"/>
              </a:buClr>
              <a:buFont typeface="Arial"/>
              <a:buChar char="•"/>
              <a:tabLst>
                <a:tab pos="469265" algn="l"/>
              </a:tabLst>
            </a:pPr>
            <a:r>
              <a:rPr lang="en-US" u="sng" spc="-10" dirty="0">
                <a:solidFill>
                  <a:srgbClr val="00529F"/>
                </a:solidFill>
                <a:uFill>
                  <a:solidFill>
                    <a:srgbClr val="00529F"/>
                  </a:solidFill>
                </a:uFill>
                <a:latin typeface="Calibri"/>
                <a:ea typeface="Geneva"/>
                <a:cs typeface="Calibri"/>
                <a:hlinkClick r:id="rId5"/>
              </a:rPr>
              <a:t>Statement of Work (SOW) Form</a:t>
            </a:r>
            <a:endParaRPr lang="en-US" u="sng" spc="-10" dirty="0">
              <a:solidFill>
                <a:srgbClr val="00529F"/>
              </a:solidFill>
              <a:uFill>
                <a:solidFill>
                  <a:srgbClr val="00529F"/>
                </a:solidFill>
              </a:uFill>
              <a:latin typeface="Calibri"/>
              <a:ea typeface="Geneva"/>
              <a:cs typeface="Calibri"/>
            </a:endParaRPr>
          </a:p>
          <a:p>
            <a:pPr marL="469265" indent="-342265">
              <a:spcBef>
                <a:spcPts val="400"/>
              </a:spcBef>
              <a:buClr>
                <a:srgbClr val="005F95"/>
              </a:buClr>
              <a:buFont typeface="Arial"/>
              <a:buChar char="•"/>
              <a:tabLst>
                <a:tab pos="469265" algn="l"/>
              </a:tabLst>
            </a:pPr>
            <a:r>
              <a:rPr lang="en-US" u="sng" spc="-10" dirty="0">
                <a:solidFill>
                  <a:srgbClr val="00529F"/>
                </a:solidFill>
                <a:uFill>
                  <a:solidFill>
                    <a:srgbClr val="00529F"/>
                  </a:solidFill>
                </a:uFill>
                <a:latin typeface="Calibri"/>
                <a:ea typeface="Geneva"/>
                <a:cs typeface="Calibri"/>
              </a:rPr>
              <a:t>Consultants for Research, Public Service or Instructional Activities</a:t>
            </a:r>
            <a:endParaRPr lang="en-US" sz="1800" u="sng" spc="-10" dirty="0">
              <a:solidFill>
                <a:srgbClr val="00529F"/>
              </a:solidFill>
              <a:uFill>
                <a:solidFill>
                  <a:srgbClr val="00529F"/>
                </a:solidFill>
              </a:uFill>
              <a:latin typeface="Calibri"/>
              <a:ea typeface="Geneva"/>
              <a:cs typeface="Calibri"/>
              <a:hlinkClick r:id="rId6">
                <a:extLst>
                  <a:ext uri="{A12FA001-AC4F-418D-AE19-62706E023703}">
                    <ahyp:hlinkClr xmlns:ahyp="http://schemas.microsoft.com/office/drawing/2018/hyperlinkcolor" val="tx"/>
                  </a:ext>
                </a:extLst>
              </a:hlinkClick>
            </a:endParaRPr>
          </a:p>
          <a:p>
            <a:pPr marL="469265" indent="-342265">
              <a:lnSpc>
                <a:spcPct val="100000"/>
              </a:lnSpc>
              <a:spcBef>
                <a:spcPts val="400"/>
              </a:spcBef>
              <a:buClr>
                <a:srgbClr val="005F95"/>
              </a:buClr>
              <a:buFont typeface="Arial"/>
              <a:buChar char="•"/>
              <a:tabLst>
                <a:tab pos="469265" algn="l"/>
              </a:tabLst>
            </a:pPr>
            <a:r>
              <a:rPr sz="1800" u="sng" spc="-10" dirty="0">
                <a:solidFill>
                  <a:srgbClr val="00529F"/>
                </a:solidFill>
                <a:uFill>
                  <a:solidFill>
                    <a:srgbClr val="00529F"/>
                  </a:solidFill>
                </a:uFill>
                <a:latin typeface="Calibri"/>
                <a:ea typeface="Geneva"/>
                <a:cs typeface="Calibri"/>
                <a:hlinkClick r:id="rId6">
                  <a:extLst>
                    <a:ext uri="{A12FA001-AC4F-418D-AE19-62706E023703}">
                      <ahyp:hlinkClr xmlns:ahyp="http://schemas.microsoft.com/office/drawing/2018/hyperlinkcolor" val="tx"/>
                    </a:ext>
                  </a:extLst>
                </a:hlinkClick>
              </a:rPr>
              <a:t>Procurement</a:t>
            </a:r>
            <a:r>
              <a:rPr sz="1800" u="sng" spc="-35" dirty="0">
                <a:solidFill>
                  <a:srgbClr val="00529F"/>
                </a:solidFill>
                <a:uFill>
                  <a:solidFill>
                    <a:srgbClr val="00529F"/>
                  </a:solidFill>
                </a:uFill>
                <a:latin typeface="Calibri"/>
                <a:ea typeface="Geneva"/>
                <a:cs typeface="Calibri"/>
                <a:hlinkClick r:id="rId6">
                  <a:extLst>
                    <a:ext uri="{A12FA001-AC4F-418D-AE19-62706E023703}">
                      <ahyp:hlinkClr xmlns:ahyp="http://schemas.microsoft.com/office/drawing/2018/hyperlinkcolor" val="tx"/>
                    </a:ext>
                  </a:extLst>
                </a:hlinkClick>
              </a:rPr>
              <a:t> </a:t>
            </a:r>
            <a:r>
              <a:rPr sz="1800" u="sng" dirty="0">
                <a:solidFill>
                  <a:srgbClr val="00529F"/>
                </a:solidFill>
                <a:uFill>
                  <a:solidFill>
                    <a:srgbClr val="00529F"/>
                  </a:solidFill>
                </a:uFill>
                <a:latin typeface="Calibri"/>
                <a:ea typeface="Geneva"/>
                <a:cs typeface="Calibri"/>
                <a:hlinkClick r:id="rId6">
                  <a:extLst>
                    <a:ext uri="{A12FA001-AC4F-418D-AE19-62706E023703}">
                      <ahyp:hlinkClr xmlns:ahyp="http://schemas.microsoft.com/office/drawing/2018/hyperlinkcolor" val="tx"/>
                    </a:ext>
                  </a:extLst>
                </a:hlinkClick>
              </a:rPr>
              <a:t>Services</a:t>
            </a:r>
            <a:r>
              <a:rPr sz="1800" u="sng" spc="-35" dirty="0">
                <a:solidFill>
                  <a:srgbClr val="00529F"/>
                </a:solidFill>
                <a:uFill>
                  <a:solidFill>
                    <a:srgbClr val="00529F"/>
                  </a:solidFill>
                </a:uFill>
                <a:latin typeface="Calibri"/>
                <a:ea typeface="Geneva"/>
                <a:cs typeface="Calibri"/>
                <a:hlinkClick r:id="rId6">
                  <a:extLst>
                    <a:ext uri="{A12FA001-AC4F-418D-AE19-62706E023703}">
                      <ahyp:hlinkClr xmlns:ahyp="http://schemas.microsoft.com/office/drawing/2018/hyperlinkcolor" val="tx"/>
                    </a:ext>
                  </a:extLst>
                </a:hlinkClick>
              </a:rPr>
              <a:t> </a:t>
            </a:r>
            <a:r>
              <a:rPr sz="1800" u="sng" spc="-10" dirty="0">
                <a:solidFill>
                  <a:srgbClr val="00529F"/>
                </a:solidFill>
                <a:uFill>
                  <a:solidFill>
                    <a:srgbClr val="00529F"/>
                  </a:solidFill>
                </a:uFill>
                <a:latin typeface="Calibri"/>
                <a:ea typeface="Geneva"/>
                <a:cs typeface="Calibri"/>
                <a:hlinkClick r:id="rId6">
                  <a:extLst>
                    <a:ext uri="{A12FA001-AC4F-418D-AE19-62706E023703}">
                      <ahyp:hlinkClr xmlns:ahyp="http://schemas.microsoft.com/office/drawing/2018/hyperlinkcolor" val="tx"/>
                    </a:ext>
                  </a:extLst>
                </a:hlinkClick>
              </a:rPr>
              <a:t>Website</a:t>
            </a:r>
            <a:endParaRPr sz="1800" dirty="0">
              <a:latin typeface="Calibri"/>
              <a:ea typeface="Geneva"/>
              <a:cs typeface="Calibri"/>
            </a:endParaRPr>
          </a:p>
        </p:txBody>
      </p:sp>
      <p:sp>
        <p:nvSpPr>
          <p:cNvPr id="3" name="object 3">
            <a:extLst>
              <a:ext uri="{FF2B5EF4-FFF2-40B4-BE49-F238E27FC236}">
                <a16:creationId xmlns:a16="http://schemas.microsoft.com/office/drawing/2014/main" id="{1ECA39C6-F97F-EC64-A3ED-178605E87110}"/>
              </a:ext>
            </a:extLst>
          </p:cNvPr>
          <p:cNvSpPr txBox="1">
            <a:spLocks noGrp="1"/>
          </p:cNvSpPr>
          <p:nvPr>
            <p:ph type="sldNum" sz="quarter" idx="7"/>
          </p:nvPr>
        </p:nvSpPr>
        <p:spPr>
          <a:xfrm>
            <a:off x="4431919" y="4815840"/>
            <a:ext cx="280670" cy="281304"/>
          </a:xfrm>
          <a:prstGeom prst="rect">
            <a:avLst/>
          </a:prstGeom>
        </p:spPr>
        <p:txBody>
          <a:bodyPr vert="horz" wrap="square" lIns="0" tIns="0" rIns="0" bIns="0" rtlCol="0">
            <a:spAutoFit/>
          </a:bodyPr>
          <a:lstStyle>
            <a:defPPr>
              <a:defRPr kern="0"/>
            </a:defPPr>
            <a:lvl1pPr>
              <a:defRPr sz="1800" b="0" i="0">
                <a:solidFill>
                  <a:schemeClr val="bg1"/>
                </a:solidFill>
                <a:latin typeface="Arial"/>
                <a:cs typeface="Arial"/>
              </a:defRPr>
            </a:lvl1pPr>
          </a:lstStyle>
          <a:p>
            <a:pPr marL="12700">
              <a:lnSpc>
                <a:spcPts val="2090"/>
              </a:lnSpc>
            </a:pPr>
            <a:fld id="{81D60167-4931-47E6-BA6A-407CBD079E47}" type="slidenum">
              <a:rPr lang="en-US" spc="-25" smtClean="0"/>
              <a:pPr marL="12700">
                <a:lnSpc>
                  <a:spcPts val="2090"/>
                </a:lnSpc>
              </a:pPr>
              <a:t>33</a:t>
            </a:fld>
            <a:endParaRPr spc="-25"/>
          </a:p>
        </p:txBody>
      </p:sp>
    </p:spTree>
    <p:extLst>
      <p:ext uri="{BB962C8B-B14F-4D97-AF65-F5344CB8AC3E}">
        <p14:creationId xmlns:p14="http://schemas.microsoft.com/office/powerpoint/2010/main" val="2993080369"/>
      </p:ext>
    </p:extLst>
  </p:cSld>
  <p:clrMapOvr>
    <a:masterClrMapping/>
  </p:clrMapOvr>
  <p:extLst>
    <p:ext uri="{6950BFC3-D8DA-4A85-94F7-54DA5524770B}">
      <p188:commentRel xmlns:p188="http://schemas.microsoft.com/office/powerpoint/2018/8/main" xmlns="" r:id="rId7"/>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99BF3A-C50B-9F17-1F07-8DFFE2FF1C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757F58-4552-E526-4D00-88F8318AA9C5}"/>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AA40F864-32E3-368C-4909-699CB96EBDD3}"/>
              </a:ext>
            </a:extLst>
          </p:cNvPr>
          <p:cNvSpPr>
            <a:spLocks noGrp="1"/>
          </p:cNvSpPr>
          <p:nvPr>
            <p:ph idx="1"/>
          </p:nvPr>
        </p:nvSpPr>
        <p:spPr/>
        <p:txBody>
          <a:bodyPr/>
          <a:lstStyle/>
          <a:p>
            <a:r>
              <a:rPr lang="en-US" dirty="0">
                <a:ea typeface="Geneva"/>
              </a:rPr>
              <a:t>Previously, two processes were required: first the Consultant Disclosure webform for authorize the engagement, then a requisition workflow to engage and pay the consultant.</a:t>
            </a:r>
          </a:p>
          <a:p>
            <a:r>
              <a:rPr lang="en-US" dirty="0">
                <a:ea typeface="Geneva"/>
              </a:rPr>
              <a:t>With the new Consultant Form, the entire process has been combined into one approval workflow in UDX.</a:t>
            </a:r>
          </a:p>
          <a:p>
            <a:r>
              <a:rPr lang="en-US" dirty="0">
                <a:ea typeface="Geneva"/>
              </a:rPr>
              <a:t>Departmental approvals will be required based on responses in the form </a:t>
            </a:r>
          </a:p>
          <a:p>
            <a:r>
              <a:rPr lang="en-US" dirty="0">
                <a:solidFill>
                  <a:srgbClr val="FF0000"/>
                </a:solidFill>
                <a:ea typeface="Geneva"/>
              </a:rPr>
              <a:t>Note: Supplier must be active and fully approved in UD Exchange before the form can be completed. </a:t>
            </a:r>
          </a:p>
        </p:txBody>
      </p:sp>
      <p:sp>
        <p:nvSpPr>
          <p:cNvPr id="4" name="Slide Number Placeholder 3">
            <a:extLst>
              <a:ext uri="{FF2B5EF4-FFF2-40B4-BE49-F238E27FC236}">
                <a16:creationId xmlns:a16="http://schemas.microsoft.com/office/drawing/2014/main" id="{CCDD6D72-038B-570E-7FA7-ACDFD915DF5B}"/>
              </a:ext>
            </a:extLst>
          </p:cNvPr>
          <p:cNvSpPr>
            <a:spLocks noGrp="1"/>
          </p:cNvSpPr>
          <p:nvPr>
            <p:ph type="sldNum" sz="quarter" idx="10"/>
          </p:nvPr>
        </p:nvSpPr>
        <p:spPr/>
        <p:txBody>
          <a:bodyPr/>
          <a:lstStyle/>
          <a:p>
            <a:pPr>
              <a:defRPr/>
            </a:pPr>
            <a:fld id="{67ED70C6-FDCB-5747-9A21-CEFC4DDC4D7F}" type="slidenum">
              <a:rPr lang="en-US" smtClean="0"/>
              <a:pPr>
                <a:defRPr/>
              </a:pPr>
              <a:t>3</a:t>
            </a:fld>
            <a:endParaRPr lang="en-US"/>
          </a:p>
        </p:txBody>
      </p:sp>
    </p:spTree>
    <p:extLst>
      <p:ext uri="{BB962C8B-B14F-4D97-AF65-F5344CB8AC3E}">
        <p14:creationId xmlns:p14="http://schemas.microsoft.com/office/powerpoint/2010/main" val="1535798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0ED2F2-E891-AF25-2D28-434DFEFDC6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83851E-AE68-AD75-2EDD-24223E7A7AA8}"/>
              </a:ext>
            </a:extLst>
          </p:cNvPr>
          <p:cNvSpPr>
            <a:spLocks noGrp="1"/>
          </p:cNvSpPr>
          <p:nvPr>
            <p:ph type="title"/>
          </p:nvPr>
        </p:nvSpPr>
        <p:spPr/>
        <p:txBody>
          <a:bodyPr/>
          <a:lstStyle/>
          <a:p>
            <a:r>
              <a:rPr lang="en-US"/>
              <a:t>New Consultant Form</a:t>
            </a:r>
          </a:p>
        </p:txBody>
      </p:sp>
      <p:sp>
        <p:nvSpPr>
          <p:cNvPr id="4" name="Slide Number Placeholder 3">
            <a:extLst>
              <a:ext uri="{FF2B5EF4-FFF2-40B4-BE49-F238E27FC236}">
                <a16:creationId xmlns:a16="http://schemas.microsoft.com/office/drawing/2014/main" id="{F6170B98-1D4A-2352-8D65-524763DA01EA}"/>
              </a:ext>
            </a:extLst>
          </p:cNvPr>
          <p:cNvSpPr>
            <a:spLocks noGrp="1"/>
          </p:cNvSpPr>
          <p:nvPr>
            <p:ph type="sldNum" sz="quarter" idx="10"/>
          </p:nvPr>
        </p:nvSpPr>
        <p:spPr/>
        <p:txBody>
          <a:bodyPr/>
          <a:lstStyle/>
          <a:p>
            <a:pPr>
              <a:defRPr/>
            </a:pPr>
            <a:fld id="{67ED70C6-FDCB-5747-9A21-CEFC4DDC4D7F}" type="slidenum">
              <a:rPr lang="en-US" smtClean="0"/>
              <a:pPr>
                <a:defRPr/>
              </a:pPr>
              <a:t>4</a:t>
            </a:fld>
            <a:endParaRPr lang="en-US"/>
          </a:p>
        </p:txBody>
      </p:sp>
    </p:spTree>
    <p:extLst>
      <p:ext uri="{BB962C8B-B14F-4D97-AF65-F5344CB8AC3E}">
        <p14:creationId xmlns:p14="http://schemas.microsoft.com/office/powerpoint/2010/main" val="3159110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5CB232-C3D6-9186-9279-D626133CF71C}"/>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2E3CE48-4BEC-38D9-4812-CC88E4165F70}"/>
              </a:ext>
            </a:extLst>
          </p:cNvPr>
          <p:cNvSpPr>
            <a:spLocks noGrp="1"/>
          </p:cNvSpPr>
          <p:nvPr>
            <p:ph type="sldNum" sz="quarter" idx="10"/>
          </p:nvPr>
        </p:nvSpPr>
        <p:spPr/>
        <p:txBody>
          <a:bodyPr/>
          <a:lstStyle/>
          <a:p>
            <a:pPr>
              <a:defRPr/>
            </a:pPr>
            <a:fld id="{67ED70C6-FDCB-5747-9A21-CEFC4DDC4D7F}" type="slidenum">
              <a:rPr lang="en-US" smtClean="0"/>
              <a:pPr>
                <a:defRPr/>
              </a:pPr>
              <a:t>5</a:t>
            </a:fld>
            <a:endParaRPr lang="en-US"/>
          </a:p>
        </p:txBody>
      </p:sp>
      <p:pic>
        <p:nvPicPr>
          <p:cNvPr id="10" name="Picture 9">
            <a:extLst>
              <a:ext uri="{FF2B5EF4-FFF2-40B4-BE49-F238E27FC236}">
                <a16:creationId xmlns:a16="http://schemas.microsoft.com/office/drawing/2014/main" id="{34B4E848-B74E-E71E-4082-E27C319202BE}"/>
              </a:ext>
            </a:extLst>
          </p:cNvPr>
          <p:cNvPicPr>
            <a:picLocks noChangeAspect="1"/>
          </p:cNvPicPr>
          <p:nvPr/>
        </p:nvPicPr>
        <p:blipFill>
          <a:blip r:embed="rId2"/>
          <a:stretch>
            <a:fillRect/>
          </a:stretch>
        </p:blipFill>
        <p:spPr>
          <a:xfrm>
            <a:off x="0" y="0"/>
            <a:ext cx="9144000" cy="4374047"/>
          </a:xfrm>
          <a:prstGeom prst="rect">
            <a:avLst/>
          </a:prstGeom>
        </p:spPr>
      </p:pic>
      <p:sp>
        <p:nvSpPr>
          <p:cNvPr id="2" name="Rectangle 1">
            <a:extLst>
              <a:ext uri="{FF2B5EF4-FFF2-40B4-BE49-F238E27FC236}">
                <a16:creationId xmlns:a16="http://schemas.microsoft.com/office/drawing/2014/main" id="{8DA6AE69-B7A3-C41E-0003-93C097DEBC6F}"/>
              </a:ext>
            </a:extLst>
          </p:cNvPr>
          <p:cNvSpPr/>
          <p:nvPr/>
        </p:nvSpPr>
        <p:spPr>
          <a:xfrm>
            <a:off x="3581400" y="3677693"/>
            <a:ext cx="982772" cy="523485"/>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01D9983-0A02-1D73-E4A4-D1E426F71F37}"/>
              </a:ext>
            </a:extLst>
          </p:cNvPr>
          <p:cNvSpPr txBox="1"/>
          <p:nvPr/>
        </p:nvSpPr>
        <p:spPr>
          <a:xfrm>
            <a:off x="533400" y="1186899"/>
            <a:ext cx="4038600" cy="954107"/>
          </a:xfrm>
          <a:prstGeom prst="rect">
            <a:avLst/>
          </a:prstGeom>
          <a:solidFill>
            <a:schemeClr val="bg1">
              <a:lumMod val="65000"/>
            </a:schemeClr>
          </a:solidFill>
          <a:ln w="12700">
            <a:solidFill>
              <a:srgbClr val="FF0000"/>
            </a:solidFill>
          </a:ln>
        </p:spPr>
        <p:txBody>
          <a:bodyPr wrap="square" lIns="91440" tIns="45720" rIns="91440" bIns="45720" rtlCol="0" anchor="t">
            <a:spAutoFit/>
          </a:bodyPr>
          <a:lstStyle/>
          <a:p>
            <a:r>
              <a:rPr lang="en-US" sz="1400">
                <a:latin typeface="Arial"/>
                <a:ea typeface="Geneva"/>
              </a:rPr>
              <a:t>The Consultant Form can be found under the Procurement Forms section of the Catalog &amp; Forms Showcase on the Shopping Home Page. Click on the form to open. </a:t>
            </a:r>
          </a:p>
        </p:txBody>
      </p:sp>
      <p:cxnSp>
        <p:nvCxnSpPr>
          <p:cNvPr id="6" name="Straight Arrow Connector 5">
            <a:extLst>
              <a:ext uri="{FF2B5EF4-FFF2-40B4-BE49-F238E27FC236}">
                <a16:creationId xmlns:a16="http://schemas.microsoft.com/office/drawing/2014/main" id="{9996A6F3-001C-5658-3D2F-B84B3DB76201}"/>
              </a:ext>
            </a:extLst>
          </p:cNvPr>
          <p:cNvCxnSpPr>
            <a:cxnSpLocks/>
          </p:cNvCxnSpPr>
          <p:nvPr/>
        </p:nvCxnSpPr>
        <p:spPr>
          <a:xfrm>
            <a:off x="3125647" y="3902203"/>
            <a:ext cx="457200" cy="0"/>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775211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E55532-F23D-5DD9-F16A-3F846FB497E9}"/>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CFD7338-317D-151D-7071-0B22525BE9DC}"/>
              </a:ext>
            </a:extLst>
          </p:cNvPr>
          <p:cNvSpPr>
            <a:spLocks noGrp="1"/>
          </p:cNvSpPr>
          <p:nvPr>
            <p:ph type="sldNum" sz="quarter" idx="10"/>
          </p:nvPr>
        </p:nvSpPr>
        <p:spPr/>
        <p:txBody>
          <a:bodyPr/>
          <a:lstStyle/>
          <a:p>
            <a:pPr>
              <a:defRPr/>
            </a:pPr>
            <a:fld id="{67ED70C6-FDCB-5747-9A21-CEFC4DDC4D7F}" type="slidenum">
              <a:rPr lang="en-US" smtClean="0"/>
              <a:pPr>
                <a:defRPr/>
              </a:pPr>
              <a:t>6</a:t>
            </a:fld>
            <a:endParaRPr lang="en-US"/>
          </a:p>
        </p:txBody>
      </p:sp>
      <p:pic>
        <p:nvPicPr>
          <p:cNvPr id="7" name="Picture 6">
            <a:extLst>
              <a:ext uri="{FF2B5EF4-FFF2-40B4-BE49-F238E27FC236}">
                <a16:creationId xmlns:a16="http://schemas.microsoft.com/office/drawing/2014/main" id="{27C878C9-7AD5-6758-D14C-1655B970C148}"/>
              </a:ext>
            </a:extLst>
          </p:cNvPr>
          <p:cNvPicPr>
            <a:picLocks noChangeAspect="1"/>
          </p:cNvPicPr>
          <p:nvPr/>
        </p:nvPicPr>
        <p:blipFill>
          <a:blip r:embed="rId2"/>
          <a:stretch>
            <a:fillRect/>
          </a:stretch>
        </p:blipFill>
        <p:spPr>
          <a:xfrm>
            <a:off x="0" y="0"/>
            <a:ext cx="9144000" cy="4388165"/>
          </a:xfrm>
          <a:prstGeom prst="rect">
            <a:avLst/>
          </a:prstGeom>
        </p:spPr>
      </p:pic>
      <p:pic>
        <p:nvPicPr>
          <p:cNvPr id="9" name="Picture 8">
            <a:extLst>
              <a:ext uri="{FF2B5EF4-FFF2-40B4-BE49-F238E27FC236}">
                <a16:creationId xmlns:a16="http://schemas.microsoft.com/office/drawing/2014/main" id="{11861EBD-4DA4-0BD6-DD1E-EA09D39A28F3}"/>
              </a:ext>
            </a:extLst>
          </p:cNvPr>
          <p:cNvPicPr>
            <a:picLocks noChangeAspect="1"/>
          </p:cNvPicPr>
          <p:nvPr/>
        </p:nvPicPr>
        <p:blipFill>
          <a:blip r:embed="rId3"/>
          <a:srcRect l="14628" t="3885" r="14799" b="21959"/>
          <a:stretch/>
        </p:blipFill>
        <p:spPr>
          <a:xfrm>
            <a:off x="1612726" y="481732"/>
            <a:ext cx="6453258" cy="3436440"/>
          </a:xfrm>
          <a:prstGeom prst="rect">
            <a:avLst/>
          </a:prstGeom>
        </p:spPr>
      </p:pic>
      <p:sp>
        <p:nvSpPr>
          <p:cNvPr id="3" name="TextBox 2">
            <a:extLst>
              <a:ext uri="{FF2B5EF4-FFF2-40B4-BE49-F238E27FC236}">
                <a16:creationId xmlns:a16="http://schemas.microsoft.com/office/drawing/2014/main" id="{B14775BB-72DE-548D-5227-AC324474A08F}"/>
              </a:ext>
            </a:extLst>
          </p:cNvPr>
          <p:cNvSpPr txBox="1"/>
          <p:nvPr/>
        </p:nvSpPr>
        <p:spPr>
          <a:xfrm>
            <a:off x="1516693" y="2193230"/>
            <a:ext cx="4343400" cy="523220"/>
          </a:xfrm>
          <a:prstGeom prst="rect">
            <a:avLst/>
          </a:prstGeom>
          <a:solidFill>
            <a:schemeClr val="bg1">
              <a:lumMod val="65000"/>
            </a:schemeClr>
          </a:solidFill>
          <a:ln w="12700">
            <a:solidFill>
              <a:srgbClr val="FF0000"/>
            </a:solidFill>
          </a:ln>
        </p:spPr>
        <p:txBody>
          <a:bodyPr wrap="square" rtlCol="0">
            <a:spAutoFit/>
          </a:bodyPr>
          <a:lstStyle/>
          <a:p>
            <a:r>
              <a:rPr lang="en-US" sz="1400"/>
              <a:t>The first page is the Instructions page. Please read and click </a:t>
            </a:r>
            <a:r>
              <a:rPr lang="en-US" sz="1400" b="1"/>
              <a:t>Next</a:t>
            </a:r>
            <a:r>
              <a:rPr lang="en-US" sz="1400"/>
              <a:t> when ready to move forward.</a:t>
            </a:r>
          </a:p>
        </p:txBody>
      </p:sp>
      <p:cxnSp>
        <p:nvCxnSpPr>
          <p:cNvPr id="6" name="Straight Arrow Connector 5">
            <a:extLst>
              <a:ext uri="{FF2B5EF4-FFF2-40B4-BE49-F238E27FC236}">
                <a16:creationId xmlns:a16="http://schemas.microsoft.com/office/drawing/2014/main" id="{E745CBB0-29C0-D93C-88F4-76DFC1CB1C45}"/>
              </a:ext>
            </a:extLst>
          </p:cNvPr>
          <p:cNvCxnSpPr>
            <a:cxnSpLocks/>
          </p:cNvCxnSpPr>
          <p:nvPr/>
        </p:nvCxnSpPr>
        <p:spPr>
          <a:xfrm>
            <a:off x="5922201" y="2090091"/>
            <a:ext cx="457200" cy="0"/>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2" name="Picture 1">
            <a:extLst>
              <a:ext uri="{FF2B5EF4-FFF2-40B4-BE49-F238E27FC236}">
                <a16:creationId xmlns:a16="http://schemas.microsoft.com/office/drawing/2014/main" id="{9CDE89B8-51FD-1D33-A151-2AEA85AA617E}"/>
              </a:ext>
            </a:extLst>
          </p:cNvPr>
          <p:cNvPicPr>
            <a:picLocks noChangeAspect="1"/>
          </p:cNvPicPr>
          <p:nvPr/>
        </p:nvPicPr>
        <p:blipFill>
          <a:blip r:embed="rId4"/>
          <a:srcRect r="82349" b="75262"/>
          <a:stretch>
            <a:fillRect/>
          </a:stretch>
        </p:blipFill>
        <p:spPr>
          <a:xfrm>
            <a:off x="0" y="0"/>
            <a:ext cx="1614055" cy="1073726"/>
          </a:xfrm>
          <a:prstGeom prst="rect">
            <a:avLst/>
          </a:prstGeom>
        </p:spPr>
      </p:pic>
    </p:spTree>
    <p:extLst>
      <p:ext uri="{BB962C8B-B14F-4D97-AF65-F5344CB8AC3E}">
        <p14:creationId xmlns:p14="http://schemas.microsoft.com/office/powerpoint/2010/main" val="1468255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109890-BF6E-C9BD-58A5-94CDA8952D67}"/>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0E83D71-A04F-E58C-AF02-1B653BCB648E}"/>
              </a:ext>
            </a:extLst>
          </p:cNvPr>
          <p:cNvSpPr>
            <a:spLocks noGrp="1"/>
          </p:cNvSpPr>
          <p:nvPr>
            <p:ph type="sldNum" sz="quarter" idx="10"/>
          </p:nvPr>
        </p:nvSpPr>
        <p:spPr/>
        <p:txBody>
          <a:bodyPr/>
          <a:lstStyle/>
          <a:p>
            <a:pPr>
              <a:defRPr/>
            </a:pPr>
            <a:fld id="{67ED70C6-FDCB-5747-9A21-CEFC4DDC4D7F}" type="slidenum">
              <a:rPr lang="en-US" smtClean="0"/>
              <a:pPr>
                <a:defRPr/>
              </a:pPr>
              <a:t>7</a:t>
            </a:fld>
            <a:endParaRPr lang="en-US"/>
          </a:p>
        </p:txBody>
      </p:sp>
      <p:grpSp>
        <p:nvGrpSpPr>
          <p:cNvPr id="12" name="Group 11">
            <a:extLst>
              <a:ext uri="{FF2B5EF4-FFF2-40B4-BE49-F238E27FC236}">
                <a16:creationId xmlns:a16="http://schemas.microsoft.com/office/drawing/2014/main" id="{BA8C889A-1296-860A-E7FD-D8985E1843FB}"/>
              </a:ext>
            </a:extLst>
          </p:cNvPr>
          <p:cNvGrpSpPr/>
          <p:nvPr/>
        </p:nvGrpSpPr>
        <p:grpSpPr>
          <a:xfrm>
            <a:off x="0" y="0"/>
            <a:ext cx="9144001" cy="4390730"/>
            <a:chOff x="0" y="0"/>
            <a:chExt cx="9144001" cy="4390730"/>
          </a:xfrm>
        </p:grpSpPr>
        <p:pic>
          <p:nvPicPr>
            <p:cNvPr id="2" name="Picture 1">
              <a:extLst>
                <a:ext uri="{FF2B5EF4-FFF2-40B4-BE49-F238E27FC236}">
                  <a16:creationId xmlns:a16="http://schemas.microsoft.com/office/drawing/2014/main" id="{26B32794-731D-9BAA-B7C5-406B4F1B1912}"/>
                </a:ext>
              </a:extLst>
            </p:cNvPr>
            <p:cNvPicPr>
              <a:picLocks noChangeAspect="1"/>
            </p:cNvPicPr>
            <p:nvPr/>
          </p:nvPicPr>
          <p:blipFill>
            <a:blip r:embed="rId2"/>
            <a:stretch>
              <a:fillRect/>
            </a:stretch>
          </p:blipFill>
          <p:spPr>
            <a:xfrm>
              <a:off x="0" y="77"/>
              <a:ext cx="9144000" cy="4376125"/>
            </a:xfrm>
            <a:prstGeom prst="rect">
              <a:avLst/>
            </a:prstGeom>
          </p:spPr>
        </p:pic>
        <p:pic>
          <p:nvPicPr>
            <p:cNvPr id="11" name="Picture 10">
              <a:extLst>
                <a:ext uri="{FF2B5EF4-FFF2-40B4-BE49-F238E27FC236}">
                  <a16:creationId xmlns:a16="http://schemas.microsoft.com/office/drawing/2014/main" id="{055236E2-ECAC-2D28-9FC4-C80EF8FC8EFE}"/>
                </a:ext>
              </a:extLst>
            </p:cNvPr>
            <p:cNvPicPr>
              <a:picLocks noChangeAspect="1"/>
            </p:cNvPicPr>
            <p:nvPr/>
          </p:nvPicPr>
          <p:blipFill>
            <a:blip r:embed="rId3"/>
            <a:srcRect l="17723" t="164" b="-166"/>
            <a:stretch/>
          </p:blipFill>
          <p:spPr>
            <a:xfrm>
              <a:off x="1620555" y="0"/>
              <a:ext cx="7523446" cy="4390730"/>
            </a:xfrm>
            <a:prstGeom prst="rect">
              <a:avLst/>
            </a:prstGeom>
            <a:ln>
              <a:noFill/>
            </a:ln>
          </p:spPr>
        </p:pic>
      </p:grpSp>
      <p:sp>
        <p:nvSpPr>
          <p:cNvPr id="8" name="Rectangle 7">
            <a:extLst>
              <a:ext uri="{FF2B5EF4-FFF2-40B4-BE49-F238E27FC236}">
                <a16:creationId xmlns:a16="http://schemas.microsoft.com/office/drawing/2014/main" id="{F9FDE0A2-3120-48D8-E949-F1DBFAA5335A}"/>
              </a:ext>
            </a:extLst>
          </p:cNvPr>
          <p:cNvSpPr/>
          <p:nvPr/>
        </p:nvSpPr>
        <p:spPr>
          <a:xfrm>
            <a:off x="1676401" y="1127604"/>
            <a:ext cx="2491114" cy="322906"/>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D67702B-E1AA-E07A-0448-9F7534789A15}"/>
              </a:ext>
            </a:extLst>
          </p:cNvPr>
          <p:cNvSpPr txBox="1"/>
          <p:nvPr/>
        </p:nvSpPr>
        <p:spPr>
          <a:xfrm>
            <a:off x="3070442" y="1752151"/>
            <a:ext cx="2362200" cy="523220"/>
          </a:xfrm>
          <a:prstGeom prst="rect">
            <a:avLst/>
          </a:prstGeom>
          <a:solidFill>
            <a:schemeClr val="bg1">
              <a:lumMod val="65000"/>
            </a:schemeClr>
          </a:solidFill>
          <a:ln w="12700">
            <a:solidFill>
              <a:srgbClr val="FF0000"/>
            </a:solidFill>
          </a:ln>
        </p:spPr>
        <p:txBody>
          <a:bodyPr wrap="square" rtlCol="0">
            <a:spAutoFit/>
          </a:bodyPr>
          <a:lstStyle/>
          <a:p>
            <a:r>
              <a:rPr lang="en-US" sz="1400"/>
              <a:t>Enter Supplier information.</a:t>
            </a:r>
          </a:p>
          <a:p>
            <a:r>
              <a:rPr lang="en-US" sz="1400"/>
              <a:t>Click </a:t>
            </a:r>
            <a:r>
              <a:rPr lang="en-US" sz="1400" b="1"/>
              <a:t>Search</a:t>
            </a:r>
            <a:r>
              <a:rPr lang="en-US" sz="1400"/>
              <a:t>.</a:t>
            </a:r>
          </a:p>
        </p:txBody>
      </p:sp>
      <p:cxnSp>
        <p:nvCxnSpPr>
          <p:cNvPr id="10" name="Straight Arrow Connector 9">
            <a:extLst>
              <a:ext uri="{FF2B5EF4-FFF2-40B4-BE49-F238E27FC236}">
                <a16:creationId xmlns:a16="http://schemas.microsoft.com/office/drawing/2014/main" id="{EEF09AF7-DD74-1A6C-C5BB-80C15A649D4B}"/>
              </a:ext>
            </a:extLst>
          </p:cNvPr>
          <p:cNvCxnSpPr>
            <a:cxnSpLocks/>
          </p:cNvCxnSpPr>
          <p:nvPr/>
        </p:nvCxnSpPr>
        <p:spPr>
          <a:xfrm>
            <a:off x="5943600" y="1752151"/>
            <a:ext cx="457200" cy="0"/>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id="{C6B7C8DC-27CE-A0C0-F8BC-8700DD698A68}"/>
              </a:ext>
            </a:extLst>
          </p:cNvPr>
          <p:cNvPicPr>
            <a:picLocks noChangeAspect="1"/>
          </p:cNvPicPr>
          <p:nvPr/>
        </p:nvPicPr>
        <p:blipFill>
          <a:blip r:embed="rId4"/>
          <a:srcRect r="82349" b="75262"/>
          <a:stretch>
            <a:fillRect/>
          </a:stretch>
        </p:blipFill>
        <p:spPr>
          <a:xfrm>
            <a:off x="0" y="0"/>
            <a:ext cx="1614055" cy="1073726"/>
          </a:xfrm>
          <a:prstGeom prst="rect">
            <a:avLst/>
          </a:prstGeom>
        </p:spPr>
      </p:pic>
    </p:spTree>
    <p:extLst>
      <p:ext uri="{BB962C8B-B14F-4D97-AF65-F5344CB8AC3E}">
        <p14:creationId xmlns:p14="http://schemas.microsoft.com/office/powerpoint/2010/main" val="1581741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493053-4866-DC73-212B-1C4D64CF4A59}"/>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EE5F9059-F928-C573-CA2B-81251E638AA5}"/>
              </a:ext>
            </a:extLst>
          </p:cNvPr>
          <p:cNvPicPr>
            <a:picLocks noChangeAspect="1"/>
          </p:cNvPicPr>
          <p:nvPr/>
        </p:nvPicPr>
        <p:blipFill>
          <a:blip r:embed="rId2"/>
          <a:stretch>
            <a:fillRect/>
          </a:stretch>
        </p:blipFill>
        <p:spPr>
          <a:xfrm>
            <a:off x="0" y="77"/>
            <a:ext cx="9144000" cy="4376125"/>
          </a:xfrm>
          <a:prstGeom prst="rect">
            <a:avLst/>
          </a:prstGeom>
        </p:spPr>
      </p:pic>
      <p:sp>
        <p:nvSpPr>
          <p:cNvPr id="4" name="Slide Number Placeholder 3">
            <a:extLst>
              <a:ext uri="{FF2B5EF4-FFF2-40B4-BE49-F238E27FC236}">
                <a16:creationId xmlns:a16="http://schemas.microsoft.com/office/drawing/2014/main" id="{04393F5C-3F05-1404-6B7F-526D749AFEC7}"/>
              </a:ext>
            </a:extLst>
          </p:cNvPr>
          <p:cNvSpPr>
            <a:spLocks noGrp="1"/>
          </p:cNvSpPr>
          <p:nvPr>
            <p:ph type="sldNum" sz="quarter" idx="10"/>
          </p:nvPr>
        </p:nvSpPr>
        <p:spPr/>
        <p:txBody>
          <a:bodyPr/>
          <a:lstStyle/>
          <a:p>
            <a:pPr>
              <a:defRPr/>
            </a:pPr>
            <a:fld id="{67ED70C6-FDCB-5747-9A21-CEFC4DDC4D7F}" type="slidenum">
              <a:rPr lang="en-US" smtClean="0"/>
              <a:pPr>
                <a:defRPr/>
              </a:pPr>
              <a:t>8</a:t>
            </a:fld>
            <a:endParaRPr lang="en-US"/>
          </a:p>
        </p:txBody>
      </p:sp>
      <p:sp>
        <p:nvSpPr>
          <p:cNvPr id="5" name="Rectangle 4">
            <a:extLst>
              <a:ext uri="{FF2B5EF4-FFF2-40B4-BE49-F238E27FC236}">
                <a16:creationId xmlns:a16="http://schemas.microsoft.com/office/drawing/2014/main" id="{F511C573-28F7-56EA-5421-E94D53EDFD21}"/>
              </a:ext>
            </a:extLst>
          </p:cNvPr>
          <p:cNvSpPr/>
          <p:nvPr/>
        </p:nvSpPr>
        <p:spPr>
          <a:xfrm>
            <a:off x="6400800" y="2495551"/>
            <a:ext cx="533400" cy="271894"/>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F25CEDE-4D40-B22F-6552-4658208D36B2}"/>
              </a:ext>
            </a:extLst>
          </p:cNvPr>
          <p:cNvSpPr txBox="1"/>
          <p:nvPr/>
        </p:nvSpPr>
        <p:spPr>
          <a:xfrm>
            <a:off x="2591322" y="2963213"/>
            <a:ext cx="3200400" cy="738664"/>
          </a:xfrm>
          <a:prstGeom prst="rect">
            <a:avLst/>
          </a:prstGeom>
          <a:solidFill>
            <a:schemeClr val="bg1">
              <a:lumMod val="65000"/>
            </a:schemeClr>
          </a:solidFill>
          <a:ln w="12700">
            <a:solidFill>
              <a:srgbClr val="FF0000"/>
            </a:solidFill>
          </a:ln>
        </p:spPr>
        <p:txBody>
          <a:bodyPr wrap="square" lIns="91440" tIns="45720" rIns="91440" bIns="45720" rtlCol="0" anchor="t">
            <a:spAutoFit/>
          </a:bodyPr>
          <a:lstStyle/>
          <a:p>
            <a:r>
              <a:rPr lang="en-US" sz="1400">
                <a:latin typeface="Arial"/>
                <a:ea typeface="Geneva"/>
              </a:rPr>
              <a:t>Select the correct fulfillment center for  the supplier.</a:t>
            </a:r>
          </a:p>
          <a:p>
            <a:r>
              <a:rPr lang="en-US" sz="1400">
                <a:latin typeface="Arial"/>
                <a:ea typeface="Geneva"/>
              </a:rPr>
              <a:t>Click </a:t>
            </a:r>
            <a:r>
              <a:rPr lang="en-US" sz="1400" b="1">
                <a:latin typeface="Arial"/>
                <a:ea typeface="Geneva"/>
              </a:rPr>
              <a:t>Next</a:t>
            </a:r>
            <a:r>
              <a:rPr lang="en-US" sz="1400">
                <a:latin typeface="Arial"/>
                <a:ea typeface="Geneva"/>
              </a:rPr>
              <a:t>.</a:t>
            </a:r>
          </a:p>
        </p:txBody>
      </p:sp>
      <p:cxnSp>
        <p:nvCxnSpPr>
          <p:cNvPr id="7" name="Straight Arrow Connector 6">
            <a:extLst>
              <a:ext uri="{FF2B5EF4-FFF2-40B4-BE49-F238E27FC236}">
                <a16:creationId xmlns:a16="http://schemas.microsoft.com/office/drawing/2014/main" id="{8F9BFE6C-1550-54B7-8812-A82ADE261466}"/>
              </a:ext>
            </a:extLst>
          </p:cNvPr>
          <p:cNvCxnSpPr>
            <a:cxnSpLocks/>
          </p:cNvCxnSpPr>
          <p:nvPr/>
        </p:nvCxnSpPr>
        <p:spPr>
          <a:xfrm>
            <a:off x="6096000" y="3165765"/>
            <a:ext cx="457200" cy="0"/>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10" name="Picture 9">
            <a:extLst>
              <a:ext uri="{FF2B5EF4-FFF2-40B4-BE49-F238E27FC236}">
                <a16:creationId xmlns:a16="http://schemas.microsoft.com/office/drawing/2014/main" id="{27DA582B-E334-9342-B8A7-240A16C3682C}"/>
              </a:ext>
            </a:extLst>
          </p:cNvPr>
          <p:cNvPicPr>
            <a:picLocks noChangeAspect="1"/>
          </p:cNvPicPr>
          <p:nvPr/>
        </p:nvPicPr>
        <p:blipFill>
          <a:blip r:embed="rId3"/>
          <a:srcRect r="82349" b="75262"/>
          <a:stretch>
            <a:fillRect/>
          </a:stretch>
        </p:blipFill>
        <p:spPr>
          <a:xfrm>
            <a:off x="0" y="0"/>
            <a:ext cx="1614055" cy="1073726"/>
          </a:xfrm>
          <a:prstGeom prst="rect">
            <a:avLst/>
          </a:prstGeom>
        </p:spPr>
      </p:pic>
    </p:spTree>
    <p:extLst>
      <p:ext uri="{BB962C8B-B14F-4D97-AF65-F5344CB8AC3E}">
        <p14:creationId xmlns:p14="http://schemas.microsoft.com/office/powerpoint/2010/main" val="2142153936"/>
      </p:ext>
    </p:extLst>
  </p:cSld>
  <p:clrMapOvr>
    <a:masterClrMapping/>
  </p:clrMapOvr>
</p:sld>
</file>

<file path=ppt/theme/theme1.xml><?xml version="1.0" encoding="utf-8"?>
<a:theme xmlns:a="http://schemas.openxmlformats.org/drawingml/2006/main" name="Office Theme">
  <a:themeElements>
    <a:clrScheme name="UD Primary and Secondary">
      <a:dk1>
        <a:sysClr val="windowText" lastClr="000000"/>
      </a:dk1>
      <a:lt1>
        <a:sysClr val="window" lastClr="FFFFFF"/>
      </a:lt1>
      <a:dk2>
        <a:srgbClr val="00539F"/>
      </a:dk2>
      <a:lt2>
        <a:srgbClr val="EEECE1"/>
      </a:lt2>
      <a:accent1>
        <a:srgbClr val="4F81BD"/>
      </a:accent1>
      <a:accent2>
        <a:srgbClr val="AF1E2D"/>
      </a:accent2>
      <a:accent3>
        <a:srgbClr val="BED600"/>
      </a:accent3>
      <a:accent4>
        <a:srgbClr val="5A8E22"/>
      </a:accent4>
      <a:accent5>
        <a:srgbClr val="00A0DF"/>
      </a:accent5>
      <a:accent6>
        <a:srgbClr val="EF8200"/>
      </a:accent6>
      <a:hlink>
        <a:srgbClr val="00539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sz="1400" dirty="0" smtClean="0"/>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6140a57e-7734-4630-9d1a-05e33394b7a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EC55F1278514E45B8682C4454DB7B8D" ma:contentTypeVersion="15" ma:contentTypeDescription="Create a new document." ma:contentTypeScope="" ma:versionID="040063f40b1919ccf45ed63358fdbd1f">
  <xsd:schema xmlns:xsd="http://www.w3.org/2001/XMLSchema" xmlns:xs="http://www.w3.org/2001/XMLSchema" xmlns:p="http://schemas.microsoft.com/office/2006/metadata/properties" xmlns:ns3="6140a57e-7734-4630-9d1a-05e33394b7a8" xmlns:ns4="3e6aad31-37cc-4031-8722-1a32bcab37c9" targetNamespace="http://schemas.microsoft.com/office/2006/metadata/properties" ma:root="true" ma:fieldsID="c5713ba2919fc4d67762b496566482c7" ns3:_="" ns4:_="">
    <xsd:import namespace="6140a57e-7734-4630-9d1a-05e33394b7a8"/>
    <xsd:import namespace="3e6aad31-37cc-4031-8722-1a32bcab37c9"/>
    <xsd:element name="properties">
      <xsd:complexType>
        <xsd:sequence>
          <xsd:element name="documentManagement">
            <xsd:complexType>
              <xsd:all>
                <xsd:element ref="ns3:_activity" minOccurs="0"/>
                <xsd:element ref="ns4:SharedWithUsers" minOccurs="0"/>
                <xsd:element ref="ns4:SharedWithDetails" minOccurs="0"/>
                <xsd:element ref="ns4:SharingHintHash" minOccurs="0"/>
                <xsd:element ref="ns3:MediaServiceMetadata" minOccurs="0"/>
                <xsd:element ref="ns3:MediaServiceFastMetadata" minOccurs="0"/>
                <xsd:element ref="ns3:MediaServiceObjectDetectorVersions" minOccurs="0"/>
                <xsd:element ref="ns3:MediaServiceSystem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SearchPropertie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40a57e-7734-4630-9d1a-05e33394b7a8" elementFormDefault="qualified">
    <xsd:import namespace="http://schemas.microsoft.com/office/2006/documentManagement/types"/>
    <xsd:import namespace="http://schemas.microsoft.com/office/infopath/2007/PartnerControls"/>
    <xsd:element name="_activity" ma:index="8" nillable="true" ma:displayName="_activity" ma:hidden="true" ma:internalName="_activity">
      <xsd:simpleType>
        <xsd:restriction base="dms:Note"/>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ystemTags" ma:index="15" nillable="true" ma:displayName="MediaServiceSystemTags" ma:hidden="true" ma:internalName="MediaServiceSystemTags" ma:readOnly="true">
      <xsd:simpleType>
        <xsd:restriction base="dms:Note"/>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e6aad31-37cc-4031-8722-1a32bcab37c9"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internalName="SharedWithDetails" ma:readOnly="true">
      <xsd:simpleType>
        <xsd:restriction base="dms:Note">
          <xsd:maxLength value="255"/>
        </xsd:restriction>
      </xsd:simpleType>
    </xsd:element>
    <xsd:element name="SharingHintHash" ma:index="1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5F25018-24E9-4A5C-B2A8-C49667497084}">
  <ds:schemaRefs>
    <ds:schemaRef ds:uri="http://schemas.microsoft.com/sharepoint/v3/contenttype/forms"/>
  </ds:schemaRefs>
</ds:datastoreItem>
</file>

<file path=customXml/itemProps2.xml><?xml version="1.0" encoding="utf-8"?>
<ds:datastoreItem xmlns:ds="http://schemas.openxmlformats.org/officeDocument/2006/customXml" ds:itemID="{26822FD2-35BB-4BB7-AB31-7A2B127776B9}">
  <ds:schemaRefs>
    <ds:schemaRef ds:uri="http://purl.org/dc/elements/1.1/"/>
    <ds:schemaRef ds:uri="http://schemas.openxmlformats.org/package/2006/metadata/core-properties"/>
    <ds:schemaRef ds:uri="http://schemas.microsoft.com/office/2006/metadata/properties"/>
    <ds:schemaRef ds:uri="http://www.w3.org/XML/1998/namespace"/>
    <ds:schemaRef ds:uri="http://purl.org/dc/terms/"/>
    <ds:schemaRef ds:uri="http://schemas.microsoft.com/office/infopath/2007/PartnerControls"/>
    <ds:schemaRef ds:uri="http://schemas.microsoft.com/office/2006/documentManagement/types"/>
    <ds:schemaRef ds:uri="6140a57e-7734-4630-9d1a-05e33394b7a8"/>
    <ds:schemaRef ds:uri="3e6aad31-37cc-4031-8722-1a32bcab37c9"/>
    <ds:schemaRef ds:uri="http://purl.org/dc/dcmitype/"/>
  </ds:schemaRefs>
</ds:datastoreItem>
</file>

<file path=customXml/itemProps3.xml><?xml version="1.0" encoding="utf-8"?>
<ds:datastoreItem xmlns:ds="http://schemas.openxmlformats.org/officeDocument/2006/customXml" ds:itemID="{11270403-B6E7-4A99-8A09-33ECEEDD95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40a57e-7734-4630-9d1a-05e33394b7a8"/>
    <ds:schemaRef ds:uri="3e6aad31-37cc-4031-8722-1a32bcab37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a698667d-8817-4ad9-a7f2-bb287f867e5f}" enabled="0" method="" siteId="{a698667d-8817-4ad9-a7f2-bb287f867e5f}" removed="1"/>
</clbl:labelList>
</file>

<file path=docProps/app.xml><?xml version="1.0" encoding="utf-8"?>
<Properties xmlns="http://schemas.openxmlformats.org/officeDocument/2006/extended-properties" xmlns:vt="http://schemas.openxmlformats.org/officeDocument/2006/docPropsVTypes">
  <TotalTime>31</TotalTime>
  <Words>913</Words>
  <Application>Microsoft Office PowerPoint</Application>
  <PresentationFormat>On-screen Show (16:9)</PresentationFormat>
  <Paragraphs>110</Paragraphs>
  <Slides>34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Geneva</vt:lpstr>
      <vt:lpstr>Helvetica Neue</vt:lpstr>
      <vt:lpstr>ヒラギノ角ゴ Pro W3</vt:lpstr>
      <vt:lpstr>Office Theme</vt:lpstr>
      <vt:lpstr>PowerPoint Presentation</vt:lpstr>
      <vt:lpstr>PowerPoint Presentation</vt:lpstr>
      <vt:lpstr>Definitions</vt:lpstr>
      <vt:lpstr>Overview</vt:lpstr>
      <vt:lpstr>New Consultant Form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Cart &amp; Checkout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Workflow</vt:lpstr>
      <vt:lpstr>PowerPoint Presentation</vt:lpstr>
    </vt:vector>
  </TitlesOfParts>
  <Company>University of Delaware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Gail Armstrong</dc:creator>
  <cp:lastModifiedBy>Bava, Christine</cp:lastModifiedBy>
  <cp:revision>33</cp:revision>
  <dcterms:created xsi:type="dcterms:W3CDTF">2014-12-16T17:00:44Z</dcterms:created>
  <dcterms:modified xsi:type="dcterms:W3CDTF">2025-06-18T11:34:25Z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0x0101007EC55F1278514E45B8682C4454DB7B8D</vt:lpwstr>
  </property>
  <property fmtid="{D5CDD505-2E9C-101B-9397-08002B2CF9AE}" pid="3" name="MediaServiceImageTags">
    <vt:lpwstr/>
  </property>
</Properties>
</file>