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72" r:id="rId2"/>
    <p:sldId id="269" r:id="rId3"/>
    <p:sldId id="326" r:id="rId4"/>
    <p:sldId id="328" r:id="rId5"/>
    <p:sldId id="327" r:id="rId6"/>
    <p:sldId id="329" r:id="rId7"/>
    <p:sldId id="330" r:id="rId8"/>
    <p:sldId id="334" r:id="rId9"/>
    <p:sldId id="337" r:id="rId10"/>
    <p:sldId id="293" r:id="rId11"/>
    <p:sldId id="261" r:id="rId12"/>
    <p:sldId id="264" r:id="rId13"/>
    <p:sldId id="311" r:id="rId14"/>
    <p:sldId id="265" r:id="rId15"/>
    <p:sldId id="312" r:id="rId16"/>
    <p:sldId id="315" r:id="rId17"/>
    <p:sldId id="316" r:id="rId18"/>
    <p:sldId id="317" r:id="rId19"/>
    <p:sldId id="306" r:id="rId20"/>
    <p:sldId id="271" r:id="rId21"/>
    <p:sldId id="335" r:id="rId22"/>
    <p:sldId id="275" r:id="rId23"/>
    <p:sldId id="276" r:id="rId24"/>
    <p:sldId id="277" r:id="rId25"/>
    <p:sldId id="278" r:id="rId26"/>
    <p:sldId id="279" r:id="rId27"/>
    <p:sldId id="280" r:id="rId28"/>
    <p:sldId id="313" r:id="rId29"/>
    <p:sldId id="281" r:id="rId30"/>
    <p:sldId id="282" r:id="rId31"/>
    <p:sldId id="319" r:id="rId32"/>
    <p:sldId id="320" r:id="rId33"/>
    <p:sldId id="321" r:id="rId34"/>
    <p:sldId id="258" r:id="rId35"/>
    <p:sldId id="294" r:id="rId36"/>
    <p:sldId id="295" r:id="rId37"/>
    <p:sldId id="331" r:id="rId38"/>
    <p:sldId id="336" r:id="rId39"/>
    <p:sldId id="332" r:id="rId40"/>
    <p:sldId id="3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F7B6B-9ACD-447D-A25C-EB69A543FFF7}" v="57" dt="2025-06-17T17:59:54.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6" autoAdjust="0"/>
    <p:restoredTop sz="83238" autoAdjust="0"/>
  </p:normalViewPr>
  <p:slideViewPr>
    <p:cSldViewPr snapToGrid="0" snapToObjects="1">
      <p:cViewPr varScale="1">
        <p:scale>
          <a:sx n="88" d="100"/>
          <a:sy n="88" d="100"/>
        </p:scale>
        <p:origin x="192" y="96"/>
      </p:cViewPr>
      <p:guideLst/>
    </p:cSldViewPr>
  </p:slideViewPr>
  <p:notesTextViewPr>
    <p:cViewPr>
      <p:scale>
        <a:sx n="1" d="1"/>
        <a:sy n="1" d="1"/>
      </p:scale>
      <p:origin x="0" y="0"/>
    </p:cViewPr>
  </p:notesTextViewPr>
  <p:notesViewPr>
    <p:cSldViewPr snapToGrid="0" snapToObjects="1">
      <p:cViewPr>
        <p:scale>
          <a:sx n="100" d="100"/>
          <a:sy n="100" d="100"/>
        </p:scale>
        <p:origin x="2748" y="-5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 Amy" userId="7ed50f63-7ff1-47b9-b25d-907206d403f5" providerId="ADAL" clId="{100F7B6B-9ACD-447D-A25C-EB69A543FFF7}"/>
    <pc:docChg chg="undo custSel addSld delSld modSld sldOrd">
      <pc:chgData name="Drag, Amy" userId="7ed50f63-7ff1-47b9-b25d-907206d403f5" providerId="ADAL" clId="{100F7B6B-9ACD-447D-A25C-EB69A543FFF7}" dt="2025-06-17T18:04:41.741" v="763" actId="20577"/>
      <pc:docMkLst>
        <pc:docMk/>
      </pc:docMkLst>
      <pc:sldChg chg="addSp modSp add mod">
        <pc:chgData name="Drag, Amy" userId="7ed50f63-7ff1-47b9-b25d-907206d403f5" providerId="ADAL" clId="{100F7B6B-9ACD-447D-A25C-EB69A543FFF7}" dt="2025-06-17T17:59:31.856" v="715" actId="167"/>
        <pc:sldMkLst>
          <pc:docMk/>
          <pc:sldMk cId="4183824513" sldId="258"/>
        </pc:sldMkLst>
        <pc:picChg chg="add mod ord">
          <ac:chgData name="Drag, Amy" userId="7ed50f63-7ff1-47b9-b25d-907206d403f5" providerId="ADAL" clId="{100F7B6B-9ACD-447D-A25C-EB69A543FFF7}" dt="2025-06-17T17:59:31.856" v="715" actId="167"/>
          <ac:picMkLst>
            <pc:docMk/>
            <pc:sldMk cId="4183824513" sldId="258"/>
            <ac:picMk id="4" creationId="{F0CF0110-A033-022C-30F4-A9AE345DBB5E}"/>
          </ac:picMkLst>
        </pc:picChg>
      </pc:sldChg>
      <pc:sldChg chg="addSp modSp add mod">
        <pc:chgData name="Drag, Amy" userId="7ed50f63-7ff1-47b9-b25d-907206d403f5" providerId="ADAL" clId="{100F7B6B-9ACD-447D-A25C-EB69A543FFF7}" dt="2025-06-17T17:53:42.906" v="677" actId="167"/>
        <pc:sldMkLst>
          <pc:docMk/>
          <pc:sldMk cId="1468255738" sldId="261"/>
        </pc:sldMkLst>
        <pc:picChg chg="add mod ord">
          <ac:chgData name="Drag, Amy" userId="7ed50f63-7ff1-47b9-b25d-907206d403f5" providerId="ADAL" clId="{100F7B6B-9ACD-447D-A25C-EB69A543FFF7}" dt="2025-06-17T17:53:42.906" v="677" actId="167"/>
          <ac:picMkLst>
            <pc:docMk/>
            <pc:sldMk cId="1468255738" sldId="261"/>
            <ac:picMk id="5" creationId="{9D08A979-C97A-8AD7-C74E-1B1E97A4D93D}"/>
          </ac:picMkLst>
        </pc:picChg>
      </pc:sldChg>
      <pc:sldChg chg="addSp modSp add mod">
        <pc:chgData name="Drag, Amy" userId="7ed50f63-7ff1-47b9-b25d-907206d403f5" providerId="ADAL" clId="{100F7B6B-9ACD-447D-A25C-EB69A543FFF7}" dt="2025-06-17T17:53:51.810" v="679" actId="167"/>
        <pc:sldMkLst>
          <pc:docMk/>
          <pc:sldMk cId="1581741995" sldId="264"/>
        </pc:sldMkLst>
        <pc:picChg chg="add mod ord">
          <ac:chgData name="Drag, Amy" userId="7ed50f63-7ff1-47b9-b25d-907206d403f5" providerId="ADAL" clId="{100F7B6B-9ACD-447D-A25C-EB69A543FFF7}" dt="2025-06-17T17:53:51.810" v="679" actId="167"/>
          <ac:picMkLst>
            <pc:docMk/>
            <pc:sldMk cId="1581741995" sldId="264"/>
            <ac:picMk id="5" creationId="{AB35FC3B-7E11-E54A-D8EA-D222AA16F659}"/>
          </ac:picMkLst>
        </pc:picChg>
      </pc:sldChg>
      <pc:sldChg chg="addSp modSp add mod">
        <pc:chgData name="Drag, Amy" userId="7ed50f63-7ff1-47b9-b25d-907206d403f5" providerId="ADAL" clId="{100F7B6B-9ACD-447D-A25C-EB69A543FFF7}" dt="2025-06-17T18:02:50.283" v="762" actId="20577"/>
        <pc:sldMkLst>
          <pc:docMk/>
          <pc:sldMk cId="3501634674" sldId="265"/>
        </pc:sldMkLst>
        <pc:spChg chg="mod">
          <ac:chgData name="Drag, Amy" userId="7ed50f63-7ff1-47b9-b25d-907206d403f5" providerId="ADAL" clId="{100F7B6B-9ACD-447D-A25C-EB69A543FFF7}" dt="2025-06-17T18:02:50.283" v="762" actId="20577"/>
          <ac:spMkLst>
            <pc:docMk/>
            <pc:sldMk cId="3501634674" sldId="265"/>
            <ac:spMk id="5" creationId="{192BB4BC-2884-7CA9-50D6-1794F5E7249F}"/>
          </ac:spMkLst>
        </pc:spChg>
        <pc:picChg chg="add mod ord">
          <ac:chgData name="Drag, Amy" userId="7ed50f63-7ff1-47b9-b25d-907206d403f5" providerId="ADAL" clId="{100F7B6B-9ACD-447D-A25C-EB69A543FFF7}" dt="2025-06-17T17:54:03.087" v="683" actId="167"/>
          <ac:picMkLst>
            <pc:docMk/>
            <pc:sldMk cId="3501634674" sldId="265"/>
            <ac:picMk id="7" creationId="{E0329CC7-8C9C-9508-B754-16602CC72052}"/>
          </ac:picMkLst>
        </pc:picChg>
      </pc:sldChg>
      <pc:sldChg chg="addSp delSp modSp mod">
        <pc:chgData name="Drag, Amy" userId="7ed50f63-7ff1-47b9-b25d-907206d403f5" providerId="ADAL" clId="{100F7B6B-9ACD-447D-A25C-EB69A543FFF7}" dt="2025-06-17T15:10:53.667" v="10" actId="21"/>
        <pc:sldMkLst>
          <pc:docMk/>
          <pc:sldMk cId="4031945073" sldId="269"/>
        </pc:sldMkLst>
        <pc:spChg chg="add mod">
          <ac:chgData name="Drag, Amy" userId="7ed50f63-7ff1-47b9-b25d-907206d403f5" providerId="ADAL" clId="{100F7B6B-9ACD-447D-A25C-EB69A543FFF7}" dt="2025-06-17T15:10:46.919" v="7"/>
          <ac:spMkLst>
            <pc:docMk/>
            <pc:sldMk cId="4031945073" sldId="269"/>
            <ac:spMk id="2" creationId="{22DB21E7-43F1-54A8-D9B1-938A3313203E}"/>
          </ac:spMkLst>
        </pc:spChg>
        <pc:spChg chg="add mod">
          <ac:chgData name="Drag, Amy" userId="7ed50f63-7ff1-47b9-b25d-907206d403f5" providerId="ADAL" clId="{100F7B6B-9ACD-447D-A25C-EB69A543FFF7}" dt="2025-06-17T15:10:46.919" v="7"/>
          <ac:spMkLst>
            <pc:docMk/>
            <pc:sldMk cId="4031945073" sldId="269"/>
            <ac:spMk id="3" creationId="{1728BE2F-1091-759F-261E-FB185421B55A}"/>
          </ac:spMkLst>
        </pc:spChg>
        <pc:spChg chg="add mod">
          <ac:chgData name="Drag, Amy" userId="7ed50f63-7ff1-47b9-b25d-907206d403f5" providerId="ADAL" clId="{100F7B6B-9ACD-447D-A25C-EB69A543FFF7}" dt="2025-06-17T15:10:50.235" v="9"/>
          <ac:spMkLst>
            <pc:docMk/>
            <pc:sldMk cId="4031945073" sldId="269"/>
            <ac:spMk id="4" creationId="{858D6C79-2C0F-084E-BF2F-9BBDEFA11578}"/>
          </ac:spMkLst>
        </pc:spChg>
        <pc:spChg chg="add del">
          <ac:chgData name="Drag, Amy" userId="7ed50f63-7ff1-47b9-b25d-907206d403f5" providerId="ADAL" clId="{100F7B6B-9ACD-447D-A25C-EB69A543FFF7}" dt="2025-06-17T15:10:53.667" v="10" actId="21"/>
          <ac:spMkLst>
            <pc:docMk/>
            <pc:sldMk cId="4031945073" sldId="269"/>
            <ac:spMk id="22" creationId="{858D6C79-2C0F-084E-BF2F-9BBDEFA11578}"/>
          </ac:spMkLst>
        </pc:spChg>
      </pc:sldChg>
      <pc:sldChg chg="addSp modSp add mod">
        <pc:chgData name="Drag, Amy" userId="7ed50f63-7ff1-47b9-b25d-907206d403f5" providerId="ADAL" clId="{100F7B6B-9ACD-447D-A25C-EB69A543FFF7}" dt="2025-06-17T17:55:21.739" v="708" actId="167"/>
        <pc:sldMkLst>
          <pc:docMk/>
          <pc:sldMk cId="3180361461" sldId="271"/>
        </pc:sldMkLst>
        <pc:picChg chg="add mod ord">
          <ac:chgData name="Drag, Amy" userId="7ed50f63-7ff1-47b9-b25d-907206d403f5" providerId="ADAL" clId="{100F7B6B-9ACD-447D-A25C-EB69A543FFF7}" dt="2025-06-17T17:55:21.739" v="708" actId="167"/>
          <ac:picMkLst>
            <pc:docMk/>
            <pc:sldMk cId="3180361461" sldId="271"/>
            <ac:picMk id="2" creationId="{A4ADFD66-9AA0-2F2F-7CFF-AEFC9F35D9DA}"/>
          </ac:picMkLst>
        </pc:picChg>
      </pc:sldChg>
      <pc:sldChg chg="addSp modSp add mod">
        <pc:chgData name="Drag, Amy" userId="7ed50f63-7ff1-47b9-b25d-907206d403f5" providerId="ADAL" clId="{100F7B6B-9ACD-447D-A25C-EB69A543FFF7}" dt="2025-06-17T17:55:10.543" v="706" actId="167"/>
        <pc:sldMkLst>
          <pc:docMk/>
          <pc:sldMk cId="2590074345" sldId="275"/>
        </pc:sldMkLst>
        <pc:picChg chg="add mod ord">
          <ac:chgData name="Drag, Amy" userId="7ed50f63-7ff1-47b9-b25d-907206d403f5" providerId="ADAL" clId="{100F7B6B-9ACD-447D-A25C-EB69A543FFF7}" dt="2025-06-17T17:55:10.543" v="706" actId="167"/>
          <ac:picMkLst>
            <pc:docMk/>
            <pc:sldMk cId="2590074345" sldId="275"/>
            <ac:picMk id="6" creationId="{BA62909D-8C92-A283-2574-715473CFE1A1}"/>
          </ac:picMkLst>
        </pc:picChg>
      </pc:sldChg>
      <pc:sldChg chg="addSp modSp add mod">
        <pc:chgData name="Drag, Amy" userId="7ed50f63-7ff1-47b9-b25d-907206d403f5" providerId="ADAL" clId="{100F7B6B-9ACD-447D-A25C-EB69A543FFF7}" dt="2025-06-17T17:55:07.028" v="705" actId="167"/>
        <pc:sldMkLst>
          <pc:docMk/>
          <pc:sldMk cId="2581591897" sldId="276"/>
        </pc:sldMkLst>
        <pc:picChg chg="add mod ord">
          <ac:chgData name="Drag, Amy" userId="7ed50f63-7ff1-47b9-b25d-907206d403f5" providerId="ADAL" clId="{100F7B6B-9ACD-447D-A25C-EB69A543FFF7}" dt="2025-06-17T17:55:07.028" v="705" actId="167"/>
          <ac:picMkLst>
            <pc:docMk/>
            <pc:sldMk cId="2581591897" sldId="276"/>
            <ac:picMk id="3" creationId="{C282491D-17FF-5852-64EA-D7F0B649916B}"/>
          </ac:picMkLst>
        </pc:picChg>
      </pc:sldChg>
      <pc:sldChg chg="addSp modSp add mod">
        <pc:chgData name="Drag, Amy" userId="7ed50f63-7ff1-47b9-b25d-907206d403f5" providerId="ADAL" clId="{100F7B6B-9ACD-447D-A25C-EB69A543FFF7}" dt="2025-06-17T17:55:01.988" v="704" actId="167"/>
        <pc:sldMkLst>
          <pc:docMk/>
          <pc:sldMk cId="161832599" sldId="277"/>
        </pc:sldMkLst>
        <pc:picChg chg="add mod ord">
          <ac:chgData name="Drag, Amy" userId="7ed50f63-7ff1-47b9-b25d-907206d403f5" providerId="ADAL" clId="{100F7B6B-9ACD-447D-A25C-EB69A543FFF7}" dt="2025-06-17T17:55:01.988" v="704" actId="167"/>
          <ac:picMkLst>
            <pc:docMk/>
            <pc:sldMk cId="161832599" sldId="277"/>
            <ac:picMk id="5" creationId="{583970BC-6C8A-79D3-E1B1-0432E5B30F86}"/>
          </ac:picMkLst>
        </pc:picChg>
      </pc:sldChg>
      <pc:sldChg chg="addSp modSp add mod">
        <pc:chgData name="Drag, Amy" userId="7ed50f63-7ff1-47b9-b25d-907206d403f5" providerId="ADAL" clId="{100F7B6B-9ACD-447D-A25C-EB69A543FFF7}" dt="2025-06-17T18:04:41.741" v="763" actId="20577"/>
        <pc:sldMkLst>
          <pc:docMk/>
          <pc:sldMk cId="1970451652" sldId="278"/>
        </pc:sldMkLst>
        <pc:spChg chg="mod">
          <ac:chgData name="Drag, Amy" userId="7ed50f63-7ff1-47b9-b25d-907206d403f5" providerId="ADAL" clId="{100F7B6B-9ACD-447D-A25C-EB69A543FFF7}" dt="2025-06-17T18:04:41.741" v="763" actId="20577"/>
          <ac:spMkLst>
            <pc:docMk/>
            <pc:sldMk cId="1970451652" sldId="278"/>
            <ac:spMk id="5" creationId="{C3F18E4F-7772-EF6A-20F3-9ADA981BDAC0}"/>
          </ac:spMkLst>
        </pc:spChg>
        <pc:picChg chg="add mod ord">
          <ac:chgData name="Drag, Amy" userId="7ed50f63-7ff1-47b9-b25d-907206d403f5" providerId="ADAL" clId="{100F7B6B-9ACD-447D-A25C-EB69A543FFF7}" dt="2025-06-17T17:54:56.415" v="703" actId="167"/>
          <ac:picMkLst>
            <pc:docMk/>
            <pc:sldMk cId="1970451652" sldId="278"/>
            <ac:picMk id="11" creationId="{096F4C29-4CB7-5E37-AC1F-61567DCC07F4}"/>
          </ac:picMkLst>
        </pc:picChg>
      </pc:sldChg>
      <pc:sldChg chg="addSp modSp add mod">
        <pc:chgData name="Drag, Amy" userId="7ed50f63-7ff1-47b9-b25d-907206d403f5" providerId="ADAL" clId="{100F7B6B-9ACD-447D-A25C-EB69A543FFF7}" dt="2025-06-17T17:54:50.908" v="702" actId="167"/>
        <pc:sldMkLst>
          <pc:docMk/>
          <pc:sldMk cId="830292523" sldId="279"/>
        </pc:sldMkLst>
        <pc:picChg chg="add mod ord">
          <ac:chgData name="Drag, Amy" userId="7ed50f63-7ff1-47b9-b25d-907206d403f5" providerId="ADAL" clId="{100F7B6B-9ACD-447D-A25C-EB69A543FFF7}" dt="2025-06-17T17:54:50.908" v="702" actId="167"/>
          <ac:picMkLst>
            <pc:docMk/>
            <pc:sldMk cId="830292523" sldId="279"/>
            <ac:picMk id="3" creationId="{E713B1D2-4BB4-E1C4-D6B0-4935C93C7665}"/>
          </ac:picMkLst>
        </pc:picChg>
      </pc:sldChg>
      <pc:sldChg chg="addSp modSp add mod">
        <pc:chgData name="Drag, Amy" userId="7ed50f63-7ff1-47b9-b25d-907206d403f5" providerId="ADAL" clId="{100F7B6B-9ACD-447D-A25C-EB69A543FFF7}" dt="2025-06-17T17:54:47.923" v="701" actId="167"/>
        <pc:sldMkLst>
          <pc:docMk/>
          <pc:sldMk cId="3262800877" sldId="280"/>
        </pc:sldMkLst>
        <pc:picChg chg="add mod ord">
          <ac:chgData name="Drag, Amy" userId="7ed50f63-7ff1-47b9-b25d-907206d403f5" providerId="ADAL" clId="{100F7B6B-9ACD-447D-A25C-EB69A543FFF7}" dt="2025-06-17T17:54:47.923" v="701" actId="167"/>
          <ac:picMkLst>
            <pc:docMk/>
            <pc:sldMk cId="3262800877" sldId="280"/>
            <ac:picMk id="8" creationId="{47377304-A7F3-59D7-07C5-DE6E4B5BD9A9}"/>
          </ac:picMkLst>
        </pc:picChg>
      </pc:sldChg>
      <pc:sldChg chg="addSp modSp add mod">
        <pc:chgData name="Drag, Amy" userId="7ed50f63-7ff1-47b9-b25d-907206d403f5" providerId="ADAL" clId="{100F7B6B-9ACD-447D-A25C-EB69A543FFF7}" dt="2025-06-17T18:00:33.341" v="726" actId="167"/>
        <pc:sldMkLst>
          <pc:docMk/>
          <pc:sldMk cId="1481120097" sldId="281"/>
        </pc:sldMkLst>
        <pc:picChg chg="add mod ord">
          <ac:chgData name="Drag, Amy" userId="7ed50f63-7ff1-47b9-b25d-907206d403f5" providerId="ADAL" clId="{100F7B6B-9ACD-447D-A25C-EB69A543FFF7}" dt="2025-06-17T18:00:33.341" v="726" actId="167"/>
          <ac:picMkLst>
            <pc:docMk/>
            <pc:sldMk cId="1481120097" sldId="281"/>
            <ac:picMk id="2" creationId="{C111623E-A329-B591-A662-052EC861BD34}"/>
          </ac:picMkLst>
        </pc:picChg>
      </pc:sldChg>
      <pc:sldChg chg="addSp modSp add mod">
        <pc:chgData name="Drag, Amy" userId="7ed50f63-7ff1-47b9-b25d-907206d403f5" providerId="ADAL" clId="{100F7B6B-9ACD-447D-A25C-EB69A543FFF7}" dt="2025-06-17T18:00:36.732" v="727" actId="167"/>
        <pc:sldMkLst>
          <pc:docMk/>
          <pc:sldMk cId="2250273986" sldId="282"/>
        </pc:sldMkLst>
        <pc:picChg chg="add mod ord">
          <ac:chgData name="Drag, Amy" userId="7ed50f63-7ff1-47b9-b25d-907206d403f5" providerId="ADAL" clId="{100F7B6B-9ACD-447D-A25C-EB69A543FFF7}" dt="2025-06-17T18:00:36.732" v="727" actId="167"/>
          <ac:picMkLst>
            <pc:docMk/>
            <pc:sldMk cId="2250273986" sldId="282"/>
            <ac:picMk id="5" creationId="{75B23595-375E-C98F-DAF5-6F376AC4E2A1}"/>
          </ac:picMkLst>
        </pc:picChg>
      </pc:sldChg>
      <pc:sldChg chg="addSp delSp modSp del mod">
        <pc:chgData name="Drag, Amy" userId="7ed50f63-7ff1-47b9-b25d-907206d403f5" providerId="ADAL" clId="{100F7B6B-9ACD-447D-A25C-EB69A543FFF7}" dt="2025-06-17T15:11:15.543" v="19" actId="2696"/>
        <pc:sldMkLst>
          <pc:docMk/>
          <pc:sldMk cId="4277992014" sldId="288"/>
        </pc:sldMkLst>
        <pc:spChg chg="add del">
          <ac:chgData name="Drag, Amy" userId="7ed50f63-7ff1-47b9-b25d-907206d403f5" providerId="ADAL" clId="{100F7B6B-9ACD-447D-A25C-EB69A543FFF7}" dt="2025-06-17T15:11:05.701" v="13" actId="21"/>
          <ac:spMkLst>
            <pc:docMk/>
            <pc:sldMk cId="4277992014" sldId="288"/>
            <ac:spMk id="2" creationId="{22DB21E7-43F1-54A8-D9B1-938A3313203E}"/>
          </ac:spMkLst>
        </pc:spChg>
        <pc:spChg chg="add del">
          <ac:chgData name="Drag, Amy" userId="7ed50f63-7ff1-47b9-b25d-907206d403f5" providerId="ADAL" clId="{100F7B6B-9ACD-447D-A25C-EB69A543FFF7}" dt="2025-06-17T15:11:05.701" v="13" actId="21"/>
          <ac:spMkLst>
            <pc:docMk/>
            <pc:sldMk cId="4277992014" sldId="288"/>
            <ac:spMk id="3" creationId="{1728BE2F-1091-759F-261E-FB185421B55A}"/>
          </ac:spMkLst>
        </pc:spChg>
        <pc:spChg chg="add del mod">
          <ac:chgData name="Drag, Amy" userId="7ed50f63-7ff1-47b9-b25d-907206d403f5" providerId="ADAL" clId="{100F7B6B-9ACD-447D-A25C-EB69A543FFF7}" dt="2025-06-17T15:10:54.499" v="11" actId="21"/>
          <ac:spMkLst>
            <pc:docMk/>
            <pc:sldMk cId="4277992014" sldId="288"/>
            <ac:spMk id="5" creationId="{5A78CAA1-C414-29D4-C3BF-FA935211330A}"/>
          </ac:spMkLst>
        </pc:spChg>
        <pc:spChg chg="add del mod">
          <ac:chgData name="Drag, Amy" userId="7ed50f63-7ff1-47b9-b25d-907206d403f5" providerId="ADAL" clId="{100F7B6B-9ACD-447D-A25C-EB69A543FFF7}" dt="2025-06-17T15:10:54.499" v="11" actId="21"/>
          <ac:spMkLst>
            <pc:docMk/>
            <pc:sldMk cId="4277992014" sldId="288"/>
            <ac:spMk id="7" creationId="{F2AA4DA5-52A0-FDD3-C630-C426D7A9A0AF}"/>
          </ac:spMkLst>
        </pc:spChg>
        <pc:spChg chg="add mod">
          <ac:chgData name="Drag, Amy" userId="7ed50f63-7ff1-47b9-b25d-907206d403f5" providerId="ADAL" clId="{100F7B6B-9ACD-447D-A25C-EB69A543FFF7}" dt="2025-06-17T15:11:05.701" v="13" actId="21"/>
          <ac:spMkLst>
            <pc:docMk/>
            <pc:sldMk cId="4277992014" sldId="288"/>
            <ac:spMk id="9" creationId="{1AD3E4AD-D478-825B-B43F-DAEDFF0ADBAC}"/>
          </ac:spMkLst>
        </pc:spChg>
        <pc:spChg chg="add mod">
          <ac:chgData name="Drag, Amy" userId="7ed50f63-7ff1-47b9-b25d-907206d403f5" providerId="ADAL" clId="{100F7B6B-9ACD-447D-A25C-EB69A543FFF7}" dt="2025-06-17T15:11:05.701" v="13" actId="21"/>
          <ac:spMkLst>
            <pc:docMk/>
            <pc:sldMk cId="4277992014" sldId="288"/>
            <ac:spMk id="11" creationId="{16507AFD-043A-85A7-B023-6A4092C36887}"/>
          </ac:spMkLst>
        </pc:spChg>
      </pc:sldChg>
      <pc:sldChg chg="del">
        <pc:chgData name="Drag, Amy" userId="7ed50f63-7ff1-47b9-b25d-907206d403f5" providerId="ADAL" clId="{100F7B6B-9ACD-447D-A25C-EB69A543FFF7}" dt="2025-06-17T15:15:01.161" v="63" actId="2696"/>
        <pc:sldMkLst>
          <pc:docMk/>
          <pc:sldMk cId="3657966473" sldId="290"/>
        </pc:sldMkLst>
      </pc:sldChg>
      <pc:sldChg chg="del">
        <pc:chgData name="Drag, Amy" userId="7ed50f63-7ff1-47b9-b25d-907206d403f5" providerId="ADAL" clId="{100F7B6B-9ACD-447D-A25C-EB69A543FFF7}" dt="2025-06-17T16:47:34.013" v="174" actId="2696"/>
        <pc:sldMkLst>
          <pc:docMk/>
          <pc:sldMk cId="2412170868" sldId="291"/>
        </pc:sldMkLst>
      </pc:sldChg>
      <pc:sldChg chg="del">
        <pc:chgData name="Drag, Amy" userId="7ed50f63-7ff1-47b9-b25d-907206d403f5" providerId="ADAL" clId="{100F7B6B-9ACD-447D-A25C-EB69A543FFF7}" dt="2025-06-17T16:48:28.750" v="190" actId="2696"/>
        <pc:sldMkLst>
          <pc:docMk/>
          <pc:sldMk cId="4219319794" sldId="292"/>
        </pc:sldMkLst>
      </pc:sldChg>
      <pc:sldChg chg="del">
        <pc:chgData name="Drag, Amy" userId="7ed50f63-7ff1-47b9-b25d-907206d403f5" providerId="ADAL" clId="{100F7B6B-9ACD-447D-A25C-EB69A543FFF7}" dt="2025-06-17T16:48:50.521" v="203" actId="2696"/>
        <pc:sldMkLst>
          <pc:docMk/>
          <pc:sldMk cId="1956430302" sldId="293"/>
        </pc:sldMkLst>
      </pc:sldChg>
      <pc:sldChg chg="addSp modSp add mod">
        <pc:chgData name="Drag, Amy" userId="7ed50f63-7ff1-47b9-b25d-907206d403f5" providerId="ADAL" clId="{100F7B6B-9ACD-447D-A25C-EB69A543FFF7}" dt="2025-06-17T17:53:31.677" v="675" actId="167"/>
        <pc:sldMkLst>
          <pc:docMk/>
          <pc:sldMk cId="2977521146" sldId="293"/>
        </pc:sldMkLst>
        <pc:picChg chg="add mod ord">
          <ac:chgData name="Drag, Amy" userId="7ed50f63-7ff1-47b9-b25d-907206d403f5" providerId="ADAL" clId="{100F7B6B-9ACD-447D-A25C-EB69A543FFF7}" dt="2025-06-17T17:53:31.677" v="675" actId="167"/>
          <ac:picMkLst>
            <pc:docMk/>
            <pc:sldMk cId="2977521146" sldId="293"/>
            <ac:picMk id="5" creationId="{89F9F700-587E-DF30-2411-38A2B59EA5C9}"/>
          </ac:picMkLst>
        </pc:picChg>
      </pc:sldChg>
      <pc:sldChg chg="addSp modSp add mod">
        <pc:chgData name="Drag, Amy" userId="7ed50f63-7ff1-47b9-b25d-907206d403f5" providerId="ADAL" clId="{100F7B6B-9ACD-447D-A25C-EB69A543FFF7}" dt="2025-06-17T17:59:25.968" v="713" actId="167"/>
        <pc:sldMkLst>
          <pc:docMk/>
          <pc:sldMk cId="1692689285" sldId="294"/>
        </pc:sldMkLst>
        <pc:picChg chg="add mod ord">
          <ac:chgData name="Drag, Amy" userId="7ed50f63-7ff1-47b9-b25d-907206d403f5" providerId="ADAL" clId="{100F7B6B-9ACD-447D-A25C-EB69A543FFF7}" dt="2025-06-17T17:59:25.968" v="713" actId="167"/>
          <ac:picMkLst>
            <pc:docMk/>
            <pc:sldMk cId="1692689285" sldId="294"/>
            <ac:picMk id="7" creationId="{3714E17C-6072-279B-FB64-4883B3960043}"/>
          </ac:picMkLst>
        </pc:picChg>
      </pc:sldChg>
      <pc:sldChg chg="del">
        <pc:chgData name="Drag, Amy" userId="7ed50f63-7ff1-47b9-b25d-907206d403f5" providerId="ADAL" clId="{100F7B6B-9ACD-447D-A25C-EB69A543FFF7}" dt="2025-06-17T16:49:10.830" v="214" actId="2696"/>
        <pc:sldMkLst>
          <pc:docMk/>
          <pc:sldMk cId="3326792863" sldId="294"/>
        </pc:sldMkLst>
      </pc:sldChg>
      <pc:sldChg chg="addSp modSp add mod">
        <pc:chgData name="Drag, Amy" userId="7ed50f63-7ff1-47b9-b25d-907206d403f5" providerId="ADAL" clId="{100F7B6B-9ACD-447D-A25C-EB69A543FFF7}" dt="2025-06-17T17:59:21.243" v="711" actId="167"/>
        <pc:sldMkLst>
          <pc:docMk/>
          <pc:sldMk cId="56560061" sldId="295"/>
        </pc:sldMkLst>
        <pc:picChg chg="add mod ord">
          <ac:chgData name="Drag, Amy" userId="7ed50f63-7ff1-47b9-b25d-907206d403f5" providerId="ADAL" clId="{100F7B6B-9ACD-447D-A25C-EB69A543FFF7}" dt="2025-06-17T17:59:21.243" v="711" actId="167"/>
          <ac:picMkLst>
            <pc:docMk/>
            <pc:sldMk cId="56560061" sldId="295"/>
            <ac:picMk id="3" creationId="{CE1AF17D-E219-9B59-4AD3-FD7287132C30}"/>
          </ac:picMkLst>
        </pc:picChg>
      </pc:sldChg>
      <pc:sldChg chg="addSp modSp add mod">
        <pc:chgData name="Drag, Amy" userId="7ed50f63-7ff1-47b9-b25d-907206d403f5" providerId="ADAL" clId="{100F7B6B-9ACD-447D-A25C-EB69A543FFF7}" dt="2025-06-17T17:55:25.729" v="709" actId="167"/>
        <pc:sldMkLst>
          <pc:docMk/>
          <pc:sldMk cId="3098528396" sldId="306"/>
        </pc:sldMkLst>
        <pc:picChg chg="add mod ord">
          <ac:chgData name="Drag, Amy" userId="7ed50f63-7ff1-47b9-b25d-907206d403f5" providerId="ADAL" clId="{100F7B6B-9ACD-447D-A25C-EB69A543FFF7}" dt="2025-06-17T17:55:25.729" v="709" actId="167"/>
          <ac:picMkLst>
            <pc:docMk/>
            <pc:sldMk cId="3098528396" sldId="306"/>
            <ac:picMk id="7" creationId="{15C6883B-E5BE-58BF-2439-1617B7FE6E96}"/>
          </ac:picMkLst>
        </pc:picChg>
      </pc:sldChg>
      <pc:sldChg chg="add del">
        <pc:chgData name="Drag, Amy" userId="7ed50f63-7ff1-47b9-b25d-907206d403f5" providerId="ADAL" clId="{100F7B6B-9ACD-447D-A25C-EB69A543FFF7}" dt="2025-06-17T17:51:10.706" v="630" actId="2696"/>
        <pc:sldMkLst>
          <pc:docMk/>
          <pc:sldMk cId="2103336183" sldId="308"/>
        </pc:sldMkLst>
      </pc:sldChg>
      <pc:sldChg chg="addSp modSp add mod">
        <pc:chgData name="Drag, Amy" userId="7ed50f63-7ff1-47b9-b25d-907206d403f5" providerId="ADAL" clId="{100F7B6B-9ACD-447D-A25C-EB69A543FFF7}" dt="2025-06-17T17:53:56.551" v="681" actId="167"/>
        <pc:sldMkLst>
          <pc:docMk/>
          <pc:sldMk cId="2142153936" sldId="311"/>
        </pc:sldMkLst>
        <pc:picChg chg="add mod ord">
          <ac:chgData name="Drag, Amy" userId="7ed50f63-7ff1-47b9-b25d-907206d403f5" providerId="ADAL" clId="{100F7B6B-9ACD-447D-A25C-EB69A543FFF7}" dt="2025-06-17T17:53:56.551" v="681" actId="167"/>
          <ac:picMkLst>
            <pc:docMk/>
            <pc:sldMk cId="2142153936" sldId="311"/>
            <ac:picMk id="3" creationId="{F3217B9C-A83D-AE04-D636-D2989E6BAE7E}"/>
          </ac:picMkLst>
        </pc:picChg>
      </pc:sldChg>
      <pc:sldChg chg="addSp modSp add mod">
        <pc:chgData name="Drag, Amy" userId="7ed50f63-7ff1-47b9-b25d-907206d403f5" providerId="ADAL" clId="{100F7B6B-9ACD-447D-A25C-EB69A543FFF7}" dt="2025-06-17T17:54:10.004" v="685" actId="167"/>
        <pc:sldMkLst>
          <pc:docMk/>
          <pc:sldMk cId="2238525625" sldId="312"/>
        </pc:sldMkLst>
        <pc:picChg chg="add mod ord">
          <ac:chgData name="Drag, Amy" userId="7ed50f63-7ff1-47b9-b25d-907206d403f5" providerId="ADAL" clId="{100F7B6B-9ACD-447D-A25C-EB69A543FFF7}" dt="2025-06-17T17:54:10.004" v="685" actId="167"/>
          <ac:picMkLst>
            <pc:docMk/>
            <pc:sldMk cId="2238525625" sldId="312"/>
            <ac:picMk id="2" creationId="{E539E149-7664-165C-E28D-9875B7AC1F38}"/>
          </ac:picMkLst>
        </pc:picChg>
      </pc:sldChg>
      <pc:sldChg chg="addSp modSp add mod setBg">
        <pc:chgData name="Drag, Amy" userId="7ed50f63-7ff1-47b9-b25d-907206d403f5" providerId="ADAL" clId="{100F7B6B-9ACD-447D-A25C-EB69A543FFF7}" dt="2025-06-17T18:00:20.190" v="725" actId="26606"/>
        <pc:sldMkLst>
          <pc:docMk/>
          <pc:sldMk cId="928296228" sldId="313"/>
        </pc:sldMkLst>
        <pc:spChg chg="mod">
          <ac:chgData name="Drag, Amy" userId="7ed50f63-7ff1-47b9-b25d-907206d403f5" providerId="ADAL" clId="{100F7B6B-9ACD-447D-A25C-EB69A543FFF7}" dt="2025-06-17T18:00:20.190" v="725" actId="26606"/>
          <ac:spMkLst>
            <pc:docMk/>
            <pc:sldMk cId="928296228" sldId="313"/>
            <ac:spMk id="2" creationId="{A7E0D5FA-B110-4F74-D0C6-11EB0FC23848}"/>
          </ac:spMkLst>
        </pc:spChg>
        <pc:spChg chg="mod">
          <ac:chgData name="Drag, Amy" userId="7ed50f63-7ff1-47b9-b25d-907206d403f5" providerId="ADAL" clId="{100F7B6B-9ACD-447D-A25C-EB69A543FFF7}" dt="2025-06-17T18:00:20.190" v="725" actId="26606"/>
          <ac:spMkLst>
            <pc:docMk/>
            <pc:sldMk cId="928296228" sldId="313"/>
            <ac:spMk id="3" creationId="{2909949F-D77A-8751-6DC5-C639432902FF}"/>
          </ac:spMkLst>
        </pc:spChg>
        <pc:spChg chg="add">
          <ac:chgData name="Drag, Amy" userId="7ed50f63-7ff1-47b9-b25d-907206d403f5" providerId="ADAL" clId="{100F7B6B-9ACD-447D-A25C-EB69A543FFF7}" dt="2025-06-17T18:00:20.190" v="725" actId="26606"/>
          <ac:spMkLst>
            <pc:docMk/>
            <pc:sldMk cId="928296228" sldId="313"/>
            <ac:spMk id="9" creationId="{FFD48BC7-DC40-47DE-87EE-9F4B6ECB9ABB}"/>
          </ac:spMkLst>
        </pc:spChg>
        <pc:spChg chg="add">
          <ac:chgData name="Drag, Amy" userId="7ed50f63-7ff1-47b9-b25d-907206d403f5" providerId="ADAL" clId="{100F7B6B-9ACD-447D-A25C-EB69A543FFF7}" dt="2025-06-17T18:00:20.190" v="725" actId="26606"/>
          <ac:spMkLst>
            <pc:docMk/>
            <pc:sldMk cId="928296228" sldId="313"/>
            <ac:spMk id="11" creationId="{E502BBC7-2C76-46F3-BC24-5985BC13DB88}"/>
          </ac:spMkLst>
        </pc:spChg>
        <pc:spChg chg="add">
          <ac:chgData name="Drag, Amy" userId="7ed50f63-7ff1-47b9-b25d-907206d403f5" providerId="ADAL" clId="{100F7B6B-9ACD-447D-A25C-EB69A543FFF7}" dt="2025-06-17T18:00:20.190" v="725" actId="26606"/>
          <ac:spMkLst>
            <pc:docMk/>
            <pc:sldMk cId="928296228" sldId="313"/>
            <ac:spMk id="13" creationId="{C7F28D52-2A5F-4D23-81AE-7CB8B591C7AF}"/>
          </ac:spMkLst>
        </pc:spChg>
        <pc:spChg chg="add">
          <ac:chgData name="Drag, Amy" userId="7ed50f63-7ff1-47b9-b25d-907206d403f5" providerId="ADAL" clId="{100F7B6B-9ACD-447D-A25C-EB69A543FFF7}" dt="2025-06-17T18:00:20.190" v="725" actId="26606"/>
          <ac:spMkLst>
            <pc:docMk/>
            <pc:sldMk cId="928296228" sldId="313"/>
            <ac:spMk id="15" creationId="{3629484E-3792-4B3D-89AD-7C8A1ED0E0D4}"/>
          </ac:spMkLst>
        </pc:spChg>
        <pc:picChg chg="add mod">
          <ac:chgData name="Drag, Amy" userId="7ed50f63-7ff1-47b9-b25d-907206d403f5" providerId="ADAL" clId="{100F7B6B-9ACD-447D-A25C-EB69A543FFF7}" dt="2025-06-17T17:59:54.673" v="724"/>
          <ac:picMkLst>
            <pc:docMk/>
            <pc:sldMk cId="928296228" sldId="313"/>
            <ac:picMk id="4" creationId="{B07C4089-2338-D346-9444-B36C2E7B1B77}"/>
          </ac:picMkLst>
        </pc:picChg>
      </pc:sldChg>
      <pc:sldChg chg="addSp modSp add mod">
        <pc:chgData name="Drag, Amy" userId="7ed50f63-7ff1-47b9-b25d-907206d403f5" providerId="ADAL" clId="{100F7B6B-9ACD-447D-A25C-EB69A543FFF7}" dt="2025-06-17T17:54:16.408" v="687" actId="167"/>
        <pc:sldMkLst>
          <pc:docMk/>
          <pc:sldMk cId="1873043777" sldId="315"/>
        </pc:sldMkLst>
        <pc:picChg chg="add mod ord">
          <ac:chgData name="Drag, Amy" userId="7ed50f63-7ff1-47b9-b25d-907206d403f5" providerId="ADAL" clId="{100F7B6B-9ACD-447D-A25C-EB69A543FFF7}" dt="2025-06-17T17:54:16.408" v="687" actId="167"/>
          <ac:picMkLst>
            <pc:docMk/>
            <pc:sldMk cId="1873043777" sldId="315"/>
            <ac:picMk id="6" creationId="{34112023-3BF6-D81C-7FAF-799D42E76FEB}"/>
          </ac:picMkLst>
        </pc:picChg>
      </pc:sldChg>
      <pc:sldChg chg="addSp modSp add mod">
        <pc:chgData name="Drag, Amy" userId="7ed50f63-7ff1-47b9-b25d-907206d403f5" providerId="ADAL" clId="{100F7B6B-9ACD-447D-A25C-EB69A543FFF7}" dt="2025-06-17T17:54:20.806" v="689" actId="167"/>
        <pc:sldMkLst>
          <pc:docMk/>
          <pc:sldMk cId="3937839559" sldId="316"/>
        </pc:sldMkLst>
        <pc:picChg chg="add mod ord">
          <ac:chgData name="Drag, Amy" userId="7ed50f63-7ff1-47b9-b25d-907206d403f5" providerId="ADAL" clId="{100F7B6B-9ACD-447D-A25C-EB69A543FFF7}" dt="2025-06-17T17:54:20.806" v="689" actId="167"/>
          <ac:picMkLst>
            <pc:docMk/>
            <pc:sldMk cId="3937839559" sldId="316"/>
            <ac:picMk id="7" creationId="{89BD3379-5E40-225C-683A-B82E360C4E35}"/>
          </ac:picMkLst>
        </pc:picChg>
      </pc:sldChg>
      <pc:sldChg chg="addSp modSp add mod">
        <pc:chgData name="Drag, Amy" userId="7ed50f63-7ff1-47b9-b25d-907206d403f5" providerId="ADAL" clId="{100F7B6B-9ACD-447D-A25C-EB69A543FFF7}" dt="2025-06-17T17:54:31.940" v="691" actId="167"/>
        <pc:sldMkLst>
          <pc:docMk/>
          <pc:sldMk cId="2394172568" sldId="317"/>
        </pc:sldMkLst>
        <pc:picChg chg="add mod ord">
          <ac:chgData name="Drag, Amy" userId="7ed50f63-7ff1-47b9-b25d-907206d403f5" providerId="ADAL" clId="{100F7B6B-9ACD-447D-A25C-EB69A543FFF7}" dt="2025-06-17T17:54:31.940" v="691" actId="167"/>
          <ac:picMkLst>
            <pc:docMk/>
            <pc:sldMk cId="2394172568" sldId="317"/>
            <ac:picMk id="6" creationId="{2A133A37-099E-4119-CFB8-AAAC33A70043}"/>
          </ac:picMkLst>
        </pc:picChg>
      </pc:sldChg>
      <pc:sldChg chg="addSp modSp add mod">
        <pc:chgData name="Drag, Amy" userId="7ed50f63-7ff1-47b9-b25d-907206d403f5" providerId="ADAL" clId="{100F7B6B-9ACD-447D-A25C-EB69A543FFF7}" dt="2025-06-17T17:59:50.119" v="721" actId="167"/>
        <pc:sldMkLst>
          <pc:docMk/>
          <pc:sldMk cId="1038472012" sldId="319"/>
        </pc:sldMkLst>
        <pc:picChg chg="add mod ord">
          <ac:chgData name="Drag, Amy" userId="7ed50f63-7ff1-47b9-b25d-907206d403f5" providerId="ADAL" clId="{100F7B6B-9ACD-447D-A25C-EB69A543FFF7}" dt="2025-06-17T17:59:50.119" v="721" actId="167"/>
          <ac:picMkLst>
            <pc:docMk/>
            <pc:sldMk cId="1038472012" sldId="319"/>
            <ac:picMk id="3" creationId="{D31CB4E6-F60F-598F-37AA-D17D3E9117A7}"/>
          </ac:picMkLst>
        </pc:picChg>
      </pc:sldChg>
      <pc:sldChg chg="addSp modSp add mod">
        <pc:chgData name="Drag, Amy" userId="7ed50f63-7ff1-47b9-b25d-907206d403f5" providerId="ADAL" clId="{100F7B6B-9ACD-447D-A25C-EB69A543FFF7}" dt="2025-06-17T17:59:40.681" v="719" actId="167"/>
        <pc:sldMkLst>
          <pc:docMk/>
          <pc:sldMk cId="4033799779" sldId="320"/>
        </pc:sldMkLst>
        <pc:picChg chg="add mod ord">
          <ac:chgData name="Drag, Amy" userId="7ed50f63-7ff1-47b9-b25d-907206d403f5" providerId="ADAL" clId="{100F7B6B-9ACD-447D-A25C-EB69A543FFF7}" dt="2025-06-17T17:59:40.681" v="719" actId="167"/>
          <ac:picMkLst>
            <pc:docMk/>
            <pc:sldMk cId="4033799779" sldId="320"/>
            <ac:picMk id="3" creationId="{CC5D2565-ECC5-DDFE-C130-E2B198DF1CDC}"/>
          </ac:picMkLst>
        </pc:picChg>
      </pc:sldChg>
      <pc:sldChg chg="addSp modSp add mod">
        <pc:chgData name="Drag, Amy" userId="7ed50f63-7ff1-47b9-b25d-907206d403f5" providerId="ADAL" clId="{100F7B6B-9ACD-447D-A25C-EB69A543FFF7}" dt="2025-06-17T17:59:35.229" v="717" actId="167"/>
        <pc:sldMkLst>
          <pc:docMk/>
          <pc:sldMk cId="1036816980" sldId="321"/>
        </pc:sldMkLst>
        <pc:picChg chg="add mod ord">
          <ac:chgData name="Drag, Amy" userId="7ed50f63-7ff1-47b9-b25d-907206d403f5" providerId="ADAL" clId="{100F7B6B-9ACD-447D-A25C-EB69A543FFF7}" dt="2025-06-17T17:59:35.229" v="717" actId="167"/>
          <ac:picMkLst>
            <pc:docMk/>
            <pc:sldMk cId="1036816980" sldId="321"/>
            <ac:picMk id="3" creationId="{487D941E-C461-3996-4EEB-DDA352A2698C}"/>
          </ac:picMkLst>
        </pc:picChg>
      </pc:sldChg>
      <pc:sldChg chg="add del">
        <pc:chgData name="Drag, Amy" userId="7ed50f63-7ff1-47b9-b25d-907206d403f5" providerId="ADAL" clId="{100F7B6B-9ACD-447D-A25C-EB69A543FFF7}" dt="2025-06-17T15:18:52.304" v="96" actId="2696"/>
        <pc:sldMkLst>
          <pc:docMk/>
          <pc:sldMk cId="0" sldId="325"/>
        </pc:sldMkLst>
      </pc:sldChg>
      <pc:sldChg chg="addSp delSp modSp add mod ord">
        <pc:chgData name="Drag, Amy" userId="7ed50f63-7ff1-47b9-b25d-907206d403f5" providerId="ADAL" clId="{100F7B6B-9ACD-447D-A25C-EB69A543FFF7}" dt="2025-06-17T15:11:10.552" v="18"/>
        <pc:sldMkLst>
          <pc:docMk/>
          <pc:sldMk cId="1402529289" sldId="326"/>
        </pc:sldMkLst>
        <pc:spChg chg="add mod">
          <ac:chgData name="Drag, Amy" userId="7ed50f63-7ff1-47b9-b25d-907206d403f5" providerId="ADAL" clId="{100F7B6B-9ACD-447D-A25C-EB69A543FFF7}" dt="2025-06-17T15:11:08.432" v="15" actId="27636"/>
          <ac:spMkLst>
            <pc:docMk/>
            <pc:sldMk cId="1402529289" sldId="326"/>
            <ac:spMk id="2" creationId="{22DB21E7-43F1-54A8-D9B1-938A3313203E}"/>
          </ac:spMkLst>
        </pc:spChg>
        <pc:spChg chg="add mod">
          <ac:chgData name="Drag, Amy" userId="7ed50f63-7ff1-47b9-b25d-907206d403f5" providerId="ADAL" clId="{100F7B6B-9ACD-447D-A25C-EB69A543FFF7}" dt="2025-06-17T15:11:08.432" v="16" actId="27636"/>
          <ac:spMkLst>
            <pc:docMk/>
            <pc:sldMk cId="1402529289" sldId="326"/>
            <ac:spMk id="3" creationId="{1728BE2F-1091-759F-261E-FB185421B55A}"/>
          </ac:spMkLst>
        </pc:spChg>
        <pc:spChg chg="del">
          <ac:chgData name="Drag, Amy" userId="7ed50f63-7ff1-47b9-b25d-907206d403f5" providerId="ADAL" clId="{100F7B6B-9ACD-447D-A25C-EB69A543FFF7}" dt="2025-06-17T15:11:01.069" v="12" actId="21"/>
          <ac:spMkLst>
            <pc:docMk/>
            <pc:sldMk cId="1402529289" sldId="326"/>
            <ac:spMk id="22" creationId="{563A439F-A17C-4E0E-D0C7-5CF1AA5357CA}"/>
          </ac:spMkLst>
        </pc:spChg>
      </pc:sldChg>
      <pc:sldChg chg="addSp delSp modSp add mod ord">
        <pc:chgData name="Drag, Amy" userId="7ed50f63-7ff1-47b9-b25d-907206d403f5" providerId="ADAL" clId="{100F7B6B-9ACD-447D-A25C-EB69A543FFF7}" dt="2025-06-17T15:22:06.831" v="107" actId="207"/>
        <pc:sldMkLst>
          <pc:docMk/>
          <pc:sldMk cId="3585267932" sldId="327"/>
        </pc:sldMkLst>
        <pc:spChg chg="del mod">
          <ac:chgData name="Drag, Amy" userId="7ed50f63-7ff1-47b9-b25d-907206d403f5" providerId="ADAL" clId="{100F7B6B-9ACD-447D-A25C-EB69A543FFF7}" dt="2025-06-17T15:21:21.122" v="99" actId="21"/>
          <ac:spMkLst>
            <pc:docMk/>
            <pc:sldMk cId="3585267932" sldId="327"/>
            <ac:spMk id="2" creationId="{F8805CE5-9D2C-45C9-2733-F93791D41813}"/>
          </ac:spMkLst>
        </pc:spChg>
        <pc:spChg chg="del mod">
          <ac:chgData name="Drag, Amy" userId="7ed50f63-7ff1-47b9-b25d-907206d403f5" providerId="ADAL" clId="{100F7B6B-9ACD-447D-A25C-EB69A543FFF7}" dt="2025-06-17T15:21:19.037" v="98" actId="21"/>
          <ac:spMkLst>
            <pc:docMk/>
            <pc:sldMk cId="3585267932" sldId="327"/>
            <ac:spMk id="3" creationId="{DB2D29FA-1B00-E8E0-CF24-DD3600BD92F3}"/>
          </ac:spMkLst>
        </pc:spChg>
        <pc:spChg chg="mod">
          <ac:chgData name="Drag, Amy" userId="7ed50f63-7ff1-47b9-b25d-907206d403f5" providerId="ADAL" clId="{100F7B6B-9ACD-447D-A25C-EB69A543FFF7}" dt="2025-06-17T15:21:39.034" v="102" actId="255"/>
          <ac:spMkLst>
            <pc:docMk/>
            <pc:sldMk cId="3585267932" sldId="327"/>
            <ac:spMk id="4" creationId="{BE098B90-C30A-DF21-D8C6-2C8BEEADB37E}"/>
          </ac:spMkLst>
        </pc:spChg>
        <pc:spChg chg="add mod">
          <ac:chgData name="Drag, Amy" userId="7ed50f63-7ff1-47b9-b25d-907206d403f5" providerId="ADAL" clId="{100F7B6B-9ACD-447D-A25C-EB69A543FFF7}" dt="2025-06-17T15:21:27.903" v="100"/>
          <ac:spMkLst>
            <pc:docMk/>
            <pc:sldMk cId="3585267932" sldId="327"/>
            <ac:spMk id="5" creationId="{6AB82283-931A-B36A-ADB1-20B1F6146077}"/>
          </ac:spMkLst>
        </pc:spChg>
        <pc:spChg chg="add mod">
          <ac:chgData name="Drag, Amy" userId="7ed50f63-7ff1-47b9-b25d-907206d403f5" providerId="ADAL" clId="{100F7B6B-9ACD-447D-A25C-EB69A543FFF7}" dt="2025-06-17T15:21:27.903" v="100"/>
          <ac:spMkLst>
            <pc:docMk/>
            <pc:sldMk cId="3585267932" sldId="327"/>
            <ac:spMk id="7" creationId="{184CE589-2184-9C7F-DD30-0CF10997B302}"/>
          </ac:spMkLst>
        </pc:spChg>
        <pc:spChg chg="add mod">
          <ac:chgData name="Drag, Amy" userId="7ed50f63-7ff1-47b9-b25d-907206d403f5" providerId="ADAL" clId="{100F7B6B-9ACD-447D-A25C-EB69A543FFF7}" dt="2025-06-17T15:21:27.903" v="100"/>
          <ac:spMkLst>
            <pc:docMk/>
            <pc:sldMk cId="3585267932" sldId="327"/>
            <ac:spMk id="20" creationId="{F13165F1-CCD2-87E3-6D8F-3D9AFCBD6A4F}"/>
          </ac:spMkLst>
        </pc:spChg>
        <pc:spChg chg="add mod">
          <ac:chgData name="Drag, Amy" userId="7ed50f63-7ff1-47b9-b25d-907206d403f5" providerId="ADAL" clId="{100F7B6B-9ACD-447D-A25C-EB69A543FFF7}" dt="2025-06-17T15:21:27.903" v="100"/>
          <ac:spMkLst>
            <pc:docMk/>
            <pc:sldMk cId="3585267932" sldId="327"/>
            <ac:spMk id="24" creationId="{3BCA57EA-C5C7-53C8-7750-F97BC613129B}"/>
          </ac:spMkLst>
        </pc:spChg>
        <pc:spChg chg="add mod">
          <ac:chgData name="Drag, Amy" userId="7ed50f63-7ff1-47b9-b25d-907206d403f5" providerId="ADAL" clId="{100F7B6B-9ACD-447D-A25C-EB69A543FFF7}" dt="2025-06-17T15:21:27.903" v="100"/>
          <ac:spMkLst>
            <pc:docMk/>
            <pc:sldMk cId="3585267932" sldId="327"/>
            <ac:spMk id="30" creationId="{0437965A-02BE-5C71-1C39-8386B19B2DCA}"/>
          </ac:spMkLst>
        </pc:spChg>
        <pc:spChg chg="add mod">
          <ac:chgData name="Drag, Amy" userId="7ed50f63-7ff1-47b9-b25d-907206d403f5" providerId="ADAL" clId="{100F7B6B-9ACD-447D-A25C-EB69A543FFF7}" dt="2025-06-17T15:21:27.903" v="100"/>
          <ac:spMkLst>
            <pc:docMk/>
            <pc:sldMk cId="3585267932" sldId="327"/>
            <ac:spMk id="32" creationId="{D64C9F0A-8DE4-9198-4DDE-E2FE005C4255}"/>
          </ac:spMkLst>
        </pc:spChg>
        <pc:spChg chg="add mod">
          <ac:chgData name="Drag, Amy" userId="7ed50f63-7ff1-47b9-b25d-907206d403f5" providerId="ADAL" clId="{100F7B6B-9ACD-447D-A25C-EB69A543FFF7}" dt="2025-06-17T15:21:27.903" v="100"/>
          <ac:spMkLst>
            <pc:docMk/>
            <pc:sldMk cId="3585267932" sldId="327"/>
            <ac:spMk id="40" creationId="{14EE3FF1-297C-695A-1FE7-764E247B072C}"/>
          </ac:spMkLst>
        </pc:spChg>
        <pc:spChg chg="mod">
          <ac:chgData name="Drag, Amy" userId="7ed50f63-7ff1-47b9-b25d-907206d403f5" providerId="ADAL" clId="{100F7B6B-9ACD-447D-A25C-EB69A543FFF7}" dt="2025-06-17T15:22:06.831" v="107" actId="207"/>
          <ac:spMkLst>
            <pc:docMk/>
            <pc:sldMk cId="3585267932" sldId="327"/>
            <ac:spMk id="44" creationId="{6100BAA9-BDCF-C718-FE7B-7541DB09D159}"/>
          </ac:spMkLst>
        </pc:spChg>
        <pc:spChg chg="mod">
          <ac:chgData name="Drag, Amy" userId="7ed50f63-7ff1-47b9-b25d-907206d403f5" providerId="ADAL" clId="{100F7B6B-9ACD-447D-A25C-EB69A543FFF7}" dt="2025-06-17T15:22:01.367" v="106" actId="208"/>
          <ac:spMkLst>
            <pc:docMk/>
            <pc:sldMk cId="3585267932" sldId="327"/>
            <ac:spMk id="46" creationId="{95D3D976-2449-866B-E2E2-9DCB12264235}"/>
          </ac:spMkLst>
        </pc:spChg>
        <pc:spChg chg="mod">
          <ac:chgData name="Drag, Amy" userId="7ed50f63-7ff1-47b9-b25d-907206d403f5" providerId="ADAL" clId="{100F7B6B-9ACD-447D-A25C-EB69A543FFF7}" dt="2025-06-17T15:22:01.367" v="106" actId="208"/>
          <ac:spMkLst>
            <pc:docMk/>
            <pc:sldMk cId="3585267932" sldId="327"/>
            <ac:spMk id="47" creationId="{11E2A84E-6155-FBB9-B63F-976B853DF5E3}"/>
          </ac:spMkLst>
        </pc:spChg>
        <pc:spChg chg="mod">
          <ac:chgData name="Drag, Amy" userId="7ed50f63-7ff1-47b9-b25d-907206d403f5" providerId="ADAL" clId="{100F7B6B-9ACD-447D-A25C-EB69A543FFF7}" dt="2025-06-17T15:22:01.367" v="106" actId="208"/>
          <ac:spMkLst>
            <pc:docMk/>
            <pc:sldMk cId="3585267932" sldId="327"/>
            <ac:spMk id="48" creationId="{295A866B-F63D-35B4-9C5C-9B73741CD382}"/>
          </ac:spMkLst>
        </pc:spChg>
        <pc:spChg chg="add mod">
          <ac:chgData name="Drag, Amy" userId="7ed50f63-7ff1-47b9-b25d-907206d403f5" providerId="ADAL" clId="{100F7B6B-9ACD-447D-A25C-EB69A543FFF7}" dt="2025-06-17T15:21:27.903" v="100"/>
          <ac:spMkLst>
            <pc:docMk/>
            <pc:sldMk cId="3585267932" sldId="327"/>
            <ac:spMk id="49" creationId="{891457BF-36C7-55C7-0957-8A67ECF70951}"/>
          </ac:spMkLst>
        </pc:spChg>
        <pc:spChg chg="add mod">
          <ac:chgData name="Drag, Amy" userId="7ed50f63-7ff1-47b9-b25d-907206d403f5" providerId="ADAL" clId="{100F7B6B-9ACD-447D-A25C-EB69A543FFF7}" dt="2025-06-17T15:21:27.903" v="100"/>
          <ac:spMkLst>
            <pc:docMk/>
            <pc:sldMk cId="3585267932" sldId="327"/>
            <ac:spMk id="60" creationId="{8A464A48-924B-A811-38B8-41F299D332F7}"/>
          </ac:spMkLst>
        </pc:spChg>
        <pc:grpChg chg="mod">
          <ac:chgData name="Drag, Amy" userId="7ed50f63-7ff1-47b9-b25d-907206d403f5" providerId="ADAL" clId="{100F7B6B-9ACD-447D-A25C-EB69A543FFF7}" dt="2025-06-17T15:21:52.286" v="105" actId="1076"/>
          <ac:grpSpMkLst>
            <pc:docMk/>
            <pc:sldMk cId="3585267932" sldId="327"/>
            <ac:grpSpMk id="43" creationId="{944122F6-C1E5-346D-5661-AC0D5DC156F8}"/>
          </ac:grpSpMkLst>
        </pc:grpChg>
        <pc:picChg chg="mod">
          <ac:chgData name="Drag, Amy" userId="7ed50f63-7ff1-47b9-b25d-907206d403f5" providerId="ADAL" clId="{100F7B6B-9ACD-447D-A25C-EB69A543FFF7}" dt="2025-06-17T15:21:43.935" v="104" actId="1076"/>
          <ac:picMkLst>
            <pc:docMk/>
            <pc:sldMk cId="3585267932" sldId="327"/>
            <ac:picMk id="6" creationId="{15C7E07C-7E05-ABD4-7997-F87BDB2F43D2}"/>
          </ac:picMkLst>
        </pc:picChg>
      </pc:sldChg>
      <pc:sldChg chg="modSp add mod">
        <pc:chgData name="Drag, Amy" userId="7ed50f63-7ff1-47b9-b25d-907206d403f5" providerId="ADAL" clId="{100F7B6B-9ACD-447D-A25C-EB69A543FFF7}" dt="2025-06-17T15:18:19.616" v="95" actId="20577"/>
        <pc:sldMkLst>
          <pc:docMk/>
          <pc:sldMk cId="339929142" sldId="328"/>
        </pc:sldMkLst>
        <pc:spChg chg="mod">
          <ac:chgData name="Drag, Amy" userId="7ed50f63-7ff1-47b9-b25d-907206d403f5" providerId="ADAL" clId="{100F7B6B-9ACD-447D-A25C-EB69A543FFF7}" dt="2025-06-17T15:15:43.960" v="79" actId="1076"/>
          <ac:spMkLst>
            <pc:docMk/>
            <pc:sldMk cId="339929142" sldId="328"/>
            <ac:spMk id="2" creationId="{BA8E09AA-E488-A1DF-827E-A567FA8FDC80}"/>
          </ac:spMkLst>
        </pc:spChg>
        <pc:spChg chg="mod">
          <ac:chgData name="Drag, Amy" userId="7ed50f63-7ff1-47b9-b25d-907206d403f5" providerId="ADAL" clId="{100F7B6B-9ACD-447D-A25C-EB69A543FFF7}" dt="2025-06-17T15:18:19.616" v="95" actId="20577"/>
          <ac:spMkLst>
            <pc:docMk/>
            <pc:sldMk cId="339929142" sldId="328"/>
            <ac:spMk id="3" creationId="{416401A7-FBD8-BC1B-E6A4-970CD12E405C}"/>
          </ac:spMkLst>
        </pc:spChg>
      </pc:sldChg>
      <pc:sldChg chg="addSp delSp modSp add mod ord">
        <pc:chgData name="Drag, Amy" userId="7ed50f63-7ff1-47b9-b25d-907206d403f5" providerId="ADAL" clId="{100F7B6B-9ACD-447D-A25C-EB69A543FFF7}" dt="2025-06-17T15:24:30.019" v="140" actId="255"/>
        <pc:sldMkLst>
          <pc:docMk/>
          <pc:sldMk cId="2665528981" sldId="329"/>
        </pc:sldMkLst>
        <pc:spChg chg="mod">
          <ac:chgData name="Drag, Amy" userId="7ed50f63-7ff1-47b9-b25d-907206d403f5" providerId="ADAL" clId="{100F7B6B-9ACD-447D-A25C-EB69A543FFF7}" dt="2025-06-17T15:22:59.322" v="121" actId="20577"/>
          <ac:spMkLst>
            <pc:docMk/>
            <pc:sldMk cId="2665528981" sldId="329"/>
            <ac:spMk id="2" creationId="{5A28B937-2345-1181-821C-C871D63AD713}"/>
          </ac:spMkLst>
        </pc:spChg>
        <pc:spChg chg="del">
          <ac:chgData name="Drag, Amy" userId="7ed50f63-7ff1-47b9-b25d-907206d403f5" providerId="ADAL" clId="{100F7B6B-9ACD-447D-A25C-EB69A543FFF7}" dt="2025-06-17T15:23:10.206" v="122" actId="21"/>
          <ac:spMkLst>
            <pc:docMk/>
            <pc:sldMk cId="2665528981" sldId="329"/>
            <ac:spMk id="3" creationId="{2C031F3E-898B-B15C-DE14-953545777F08}"/>
          </ac:spMkLst>
        </pc:spChg>
        <pc:spChg chg="mod">
          <ac:chgData name="Drag, Amy" userId="7ed50f63-7ff1-47b9-b25d-907206d403f5" providerId="ADAL" clId="{100F7B6B-9ACD-447D-A25C-EB69A543FFF7}" dt="2025-06-17T15:23:14.571" v="123"/>
          <ac:spMkLst>
            <pc:docMk/>
            <pc:sldMk cId="2665528981" sldId="329"/>
            <ac:spMk id="5" creationId="{BFFAB106-9E63-879C-0155-8AF76EB9D1D2}"/>
          </ac:spMkLst>
        </pc:spChg>
        <pc:spChg chg="mod">
          <ac:chgData name="Drag, Amy" userId="7ed50f63-7ff1-47b9-b25d-907206d403f5" providerId="ADAL" clId="{100F7B6B-9ACD-447D-A25C-EB69A543FFF7}" dt="2025-06-17T15:24:20.201" v="138" actId="255"/>
          <ac:spMkLst>
            <pc:docMk/>
            <pc:sldMk cId="2665528981" sldId="329"/>
            <ac:spMk id="7" creationId="{2C50A0AB-A62F-DB5D-3CE3-1C56980B9D22}"/>
          </ac:spMkLst>
        </pc:spChg>
        <pc:spChg chg="mod">
          <ac:chgData name="Drag, Amy" userId="7ed50f63-7ff1-47b9-b25d-907206d403f5" providerId="ADAL" clId="{100F7B6B-9ACD-447D-A25C-EB69A543FFF7}" dt="2025-06-17T15:23:14.571" v="123"/>
          <ac:spMkLst>
            <pc:docMk/>
            <pc:sldMk cId="2665528981" sldId="329"/>
            <ac:spMk id="9" creationId="{C74ED34E-5BA8-0D03-287D-48C5A26586A1}"/>
          </ac:spMkLst>
        </pc:spChg>
        <pc:spChg chg="mod">
          <ac:chgData name="Drag, Amy" userId="7ed50f63-7ff1-47b9-b25d-907206d403f5" providerId="ADAL" clId="{100F7B6B-9ACD-447D-A25C-EB69A543FFF7}" dt="2025-06-17T15:24:16.231" v="137" actId="255"/>
          <ac:spMkLst>
            <pc:docMk/>
            <pc:sldMk cId="2665528981" sldId="329"/>
            <ac:spMk id="11" creationId="{F9712F02-9AFC-DBAD-2B4F-D5401841B457}"/>
          </ac:spMkLst>
        </pc:spChg>
        <pc:spChg chg="mod">
          <ac:chgData name="Drag, Amy" userId="7ed50f63-7ff1-47b9-b25d-907206d403f5" providerId="ADAL" clId="{100F7B6B-9ACD-447D-A25C-EB69A543FFF7}" dt="2025-06-17T15:23:14.571" v="123"/>
          <ac:spMkLst>
            <pc:docMk/>
            <pc:sldMk cId="2665528981" sldId="329"/>
            <ac:spMk id="12" creationId="{E9C48C12-397C-5FFA-A283-E07F85DC6794}"/>
          </ac:spMkLst>
        </pc:spChg>
        <pc:spChg chg="mod">
          <ac:chgData name="Drag, Amy" userId="7ed50f63-7ff1-47b9-b25d-907206d403f5" providerId="ADAL" clId="{100F7B6B-9ACD-447D-A25C-EB69A543FFF7}" dt="2025-06-17T15:23:14.571" v="123"/>
          <ac:spMkLst>
            <pc:docMk/>
            <pc:sldMk cId="2665528981" sldId="329"/>
            <ac:spMk id="13" creationId="{B5E88556-5D8D-7609-A1DA-5FD8C282FA4A}"/>
          </ac:spMkLst>
        </pc:spChg>
        <pc:spChg chg="mod">
          <ac:chgData name="Drag, Amy" userId="7ed50f63-7ff1-47b9-b25d-907206d403f5" providerId="ADAL" clId="{100F7B6B-9ACD-447D-A25C-EB69A543FFF7}" dt="2025-06-17T15:24:12.917" v="136" actId="255"/>
          <ac:spMkLst>
            <pc:docMk/>
            <pc:sldMk cId="2665528981" sldId="329"/>
            <ac:spMk id="17" creationId="{DB5E7EAE-A76F-7117-04E7-EED0E1DCA1DC}"/>
          </ac:spMkLst>
        </pc:spChg>
        <pc:spChg chg="mod">
          <ac:chgData name="Drag, Amy" userId="7ed50f63-7ff1-47b9-b25d-907206d403f5" providerId="ADAL" clId="{100F7B6B-9ACD-447D-A25C-EB69A543FFF7}" dt="2025-06-17T15:23:14.571" v="123"/>
          <ac:spMkLst>
            <pc:docMk/>
            <pc:sldMk cId="2665528981" sldId="329"/>
            <ac:spMk id="19" creationId="{84268145-FBB4-ED25-A6EF-0E255D32F303}"/>
          </ac:spMkLst>
        </pc:spChg>
        <pc:spChg chg="mod">
          <ac:chgData name="Drag, Amy" userId="7ed50f63-7ff1-47b9-b25d-907206d403f5" providerId="ADAL" clId="{100F7B6B-9ACD-447D-A25C-EB69A543FFF7}" dt="2025-06-17T15:23:46.869" v="132" actId="14100"/>
          <ac:spMkLst>
            <pc:docMk/>
            <pc:sldMk cId="2665528981" sldId="329"/>
            <ac:spMk id="21" creationId="{6F9FA7FE-87BD-A5E3-0835-C4C78E889861}"/>
          </ac:spMkLst>
        </pc:spChg>
        <pc:spChg chg="mod">
          <ac:chgData name="Drag, Amy" userId="7ed50f63-7ff1-47b9-b25d-907206d403f5" providerId="ADAL" clId="{100F7B6B-9ACD-447D-A25C-EB69A543FFF7}" dt="2025-06-17T15:24:30.019" v="140" actId="255"/>
          <ac:spMkLst>
            <pc:docMk/>
            <pc:sldMk cId="2665528981" sldId="329"/>
            <ac:spMk id="22" creationId="{A46FAF99-8FF0-48D7-FAB5-D74D65F083F6}"/>
          </ac:spMkLst>
        </pc:spChg>
        <pc:spChg chg="mod">
          <ac:chgData name="Drag, Amy" userId="7ed50f63-7ff1-47b9-b25d-907206d403f5" providerId="ADAL" clId="{100F7B6B-9ACD-447D-A25C-EB69A543FFF7}" dt="2025-06-17T15:24:25.872" v="139" actId="255"/>
          <ac:spMkLst>
            <pc:docMk/>
            <pc:sldMk cId="2665528981" sldId="329"/>
            <ac:spMk id="27" creationId="{4E2E1578-FE99-DFBF-4751-17E8AB4C542D}"/>
          </ac:spMkLst>
        </pc:spChg>
        <pc:spChg chg="mod">
          <ac:chgData name="Drag, Amy" userId="7ed50f63-7ff1-47b9-b25d-907206d403f5" providerId="ADAL" clId="{100F7B6B-9ACD-447D-A25C-EB69A543FFF7}" dt="2025-06-17T15:23:14.571" v="123"/>
          <ac:spMkLst>
            <pc:docMk/>
            <pc:sldMk cId="2665528981" sldId="329"/>
            <ac:spMk id="29" creationId="{ABDD3A7F-06A2-F593-673B-B54E1E32D7A5}"/>
          </ac:spMkLst>
        </pc:spChg>
        <pc:grpChg chg="mod">
          <ac:chgData name="Drag, Amy" userId="7ed50f63-7ff1-47b9-b25d-907206d403f5" providerId="ADAL" clId="{100F7B6B-9ACD-447D-A25C-EB69A543FFF7}" dt="2025-06-17T15:23:33.816" v="128" actId="14100"/>
          <ac:grpSpMkLst>
            <pc:docMk/>
            <pc:sldMk cId="2665528981" sldId="329"/>
            <ac:grpSpMk id="4" creationId="{1A39427B-2451-FEF5-5D1B-2D6EBC531AB7}"/>
          </ac:grpSpMkLst>
        </pc:grpChg>
      </pc:sldChg>
      <pc:sldChg chg="add del">
        <pc:chgData name="Drag, Amy" userId="7ed50f63-7ff1-47b9-b25d-907206d403f5" providerId="ADAL" clId="{100F7B6B-9ACD-447D-A25C-EB69A543FFF7}" dt="2025-06-17T15:22:15.570" v="108" actId="2696"/>
        <pc:sldMkLst>
          <pc:docMk/>
          <pc:sldMk cId="3741064861" sldId="329"/>
        </pc:sldMkLst>
      </pc:sldChg>
      <pc:sldChg chg="modSp add mod ord">
        <pc:chgData name="Drag, Amy" userId="7ed50f63-7ff1-47b9-b25d-907206d403f5" providerId="ADAL" clId="{100F7B6B-9ACD-447D-A25C-EB69A543FFF7}" dt="2025-06-17T16:47:23.569" v="173"/>
        <pc:sldMkLst>
          <pc:docMk/>
          <pc:sldMk cId="2659755147" sldId="330"/>
        </pc:sldMkLst>
        <pc:spChg chg="mod">
          <ac:chgData name="Drag, Amy" userId="7ed50f63-7ff1-47b9-b25d-907206d403f5" providerId="ADAL" clId="{100F7B6B-9ACD-447D-A25C-EB69A543FFF7}" dt="2025-06-17T15:25:13.104" v="172" actId="20577"/>
          <ac:spMkLst>
            <pc:docMk/>
            <pc:sldMk cId="2659755147" sldId="330"/>
            <ac:spMk id="2" creationId="{9C45F4EA-889E-F780-D4DD-CF161C4692EC}"/>
          </ac:spMkLst>
        </pc:spChg>
        <pc:spChg chg="mod">
          <ac:chgData name="Drag, Amy" userId="7ed50f63-7ff1-47b9-b25d-907206d403f5" providerId="ADAL" clId="{100F7B6B-9ACD-447D-A25C-EB69A543FFF7}" dt="2025-06-17T16:47:23.569" v="173"/>
          <ac:spMkLst>
            <pc:docMk/>
            <pc:sldMk cId="2659755147" sldId="330"/>
            <ac:spMk id="3" creationId="{73CF7553-099F-C5E7-8246-F84AA55A6A4E}"/>
          </ac:spMkLst>
        </pc:spChg>
      </pc:sldChg>
      <pc:sldChg chg="addSp delSp modSp add mod">
        <pc:chgData name="Drag, Amy" userId="7ed50f63-7ff1-47b9-b25d-907206d403f5" providerId="ADAL" clId="{100F7B6B-9ACD-447D-A25C-EB69A543FFF7}" dt="2025-06-17T17:51:04.378" v="629" actId="255"/>
        <pc:sldMkLst>
          <pc:docMk/>
          <pc:sldMk cId="1320802289" sldId="331"/>
        </pc:sldMkLst>
        <pc:spChg chg="mod">
          <ac:chgData name="Drag, Amy" userId="7ed50f63-7ff1-47b9-b25d-907206d403f5" providerId="ADAL" clId="{100F7B6B-9ACD-447D-A25C-EB69A543FFF7}" dt="2025-06-17T17:50:42.984" v="625" actId="1076"/>
          <ac:spMkLst>
            <pc:docMk/>
            <pc:sldMk cId="1320802289" sldId="331"/>
            <ac:spMk id="2" creationId="{EF985B0F-3814-3810-A185-1D1AE92757C9}"/>
          </ac:spMkLst>
        </pc:spChg>
        <pc:spChg chg="del">
          <ac:chgData name="Drag, Amy" userId="7ed50f63-7ff1-47b9-b25d-907206d403f5" providerId="ADAL" clId="{100F7B6B-9ACD-447D-A25C-EB69A543FFF7}" dt="2025-06-17T16:48:05.620" v="188" actId="21"/>
          <ac:spMkLst>
            <pc:docMk/>
            <pc:sldMk cId="1320802289" sldId="331"/>
            <ac:spMk id="3" creationId="{954F5E1C-98B3-F09D-5348-51888D3F7C93}"/>
          </ac:spMkLst>
        </pc:spChg>
        <pc:spChg chg="add mod">
          <ac:chgData name="Drag, Amy" userId="7ed50f63-7ff1-47b9-b25d-907206d403f5" providerId="ADAL" clId="{100F7B6B-9ACD-447D-A25C-EB69A543FFF7}" dt="2025-06-17T17:51:04.378" v="629" actId="255"/>
          <ac:spMkLst>
            <pc:docMk/>
            <pc:sldMk cId="1320802289" sldId="331"/>
            <ac:spMk id="4" creationId="{AEA2E69D-93D6-5C5A-5A9D-E74F6ED2988D}"/>
          </ac:spMkLst>
        </pc:spChg>
      </pc:sldChg>
      <pc:sldChg chg="addSp modSp add mod">
        <pc:chgData name="Drag, Amy" userId="7ed50f63-7ff1-47b9-b25d-907206d403f5" providerId="ADAL" clId="{100F7B6B-9ACD-447D-A25C-EB69A543FFF7}" dt="2025-06-17T16:55:20.421" v="543" actId="1076"/>
        <pc:sldMkLst>
          <pc:docMk/>
          <pc:sldMk cId="3238330920" sldId="332"/>
        </pc:sldMkLst>
        <pc:spChg chg="mod">
          <ac:chgData name="Drag, Amy" userId="7ed50f63-7ff1-47b9-b25d-907206d403f5" providerId="ADAL" clId="{100F7B6B-9ACD-447D-A25C-EB69A543FFF7}" dt="2025-06-17T16:48:45.511" v="202" actId="1076"/>
          <ac:spMkLst>
            <pc:docMk/>
            <pc:sldMk cId="3238330920" sldId="332"/>
            <ac:spMk id="2" creationId="{119EBBA6-15AA-BA8B-3A4B-227D6AFB309A}"/>
          </ac:spMkLst>
        </pc:spChg>
        <pc:spChg chg="add mod">
          <ac:chgData name="Drag, Amy" userId="7ed50f63-7ff1-47b9-b25d-907206d403f5" providerId="ADAL" clId="{100F7B6B-9ACD-447D-A25C-EB69A543FFF7}" dt="2025-06-17T16:55:20.421" v="543" actId="1076"/>
          <ac:spMkLst>
            <pc:docMk/>
            <pc:sldMk cId="3238330920" sldId="332"/>
            <ac:spMk id="3" creationId="{40D65295-9926-F242-940E-1A2A17B763CB}"/>
          </ac:spMkLst>
        </pc:spChg>
      </pc:sldChg>
      <pc:sldChg chg="addSp modSp add mod">
        <pc:chgData name="Drag, Amy" userId="7ed50f63-7ff1-47b9-b25d-907206d403f5" providerId="ADAL" clId="{100F7B6B-9ACD-447D-A25C-EB69A543FFF7}" dt="2025-06-17T16:50:10.005" v="215" actId="1076"/>
        <pc:sldMkLst>
          <pc:docMk/>
          <pc:sldMk cId="1369553034" sldId="333"/>
        </pc:sldMkLst>
        <pc:spChg chg="mod">
          <ac:chgData name="Drag, Amy" userId="7ed50f63-7ff1-47b9-b25d-907206d403f5" providerId="ADAL" clId="{100F7B6B-9ACD-447D-A25C-EB69A543FFF7}" dt="2025-06-17T16:49:05.619" v="213" actId="20577"/>
          <ac:spMkLst>
            <pc:docMk/>
            <pc:sldMk cId="1369553034" sldId="333"/>
            <ac:spMk id="2" creationId="{9C71B108-BA6B-B495-177D-0E4A1E7986DF}"/>
          </ac:spMkLst>
        </pc:spChg>
        <pc:spChg chg="add mod">
          <ac:chgData name="Drag, Amy" userId="7ed50f63-7ff1-47b9-b25d-907206d403f5" providerId="ADAL" clId="{100F7B6B-9ACD-447D-A25C-EB69A543FFF7}" dt="2025-06-17T16:50:10.005" v="215" actId="1076"/>
          <ac:spMkLst>
            <pc:docMk/>
            <pc:sldMk cId="1369553034" sldId="333"/>
            <ac:spMk id="3" creationId="{F6907A9F-9E8B-DB5D-566E-976DE6E9D015}"/>
          </ac:spMkLst>
        </pc:spChg>
      </pc:sldChg>
      <pc:sldChg chg="delSp modSp add mod">
        <pc:chgData name="Drag, Amy" userId="7ed50f63-7ff1-47b9-b25d-907206d403f5" providerId="ADAL" clId="{100F7B6B-9ACD-447D-A25C-EB69A543FFF7}" dt="2025-06-17T17:53:09.168" v="673" actId="1076"/>
        <pc:sldMkLst>
          <pc:docMk/>
          <pc:sldMk cId="1840666537" sldId="334"/>
        </pc:sldMkLst>
        <pc:spChg chg="mod">
          <ac:chgData name="Drag, Amy" userId="7ed50f63-7ff1-47b9-b25d-907206d403f5" providerId="ADAL" clId="{100F7B6B-9ACD-447D-A25C-EB69A543FFF7}" dt="2025-06-17T17:53:09.168" v="673" actId="1076"/>
          <ac:spMkLst>
            <pc:docMk/>
            <pc:sldMk cId="1840666537" sldId="334"/>
            <ac:spMk id="2" creationId="{185893A6-56C8-1668-DB04-2B19DAB62913}"/>
          </ac:spMkLst>
        </pc:spChg>
        <pc:spChg chg="del mod">
          <ac:chgData name="Drag, Amy" userId="7ed50f63-7ff1-47b9-b25d-907206d403f5" providerId="ADAL" clId="{100F7B6B-9ACD-447D-A25C-EB69A543FFF7}" dt="2025-06-17T17:52:42.724" v="632" actId="21"/>
          <ac:spMkLst>
            <pc:docMk/>
            <pc:sldMk cId="1840666537" sldId="334"/>
            <ac:spMk id="3" creationId="{B7863F2B-D5E1-6B2B-AAB5-3E044AA2ED2E}"/>
          </ac:spMkLst>
        </pc:spChg>
      </pc:sldChg>
      <pc:sldChg chg="addSp modSp add mod">
        <pc:chgData name="Drag, Amy" userId="7ed50f63-7ff1-47b9-b25d-907206d403f5" providerId="ADAL" clId="{100F7B6B-9ACD-447D-A25C-EB69A543FFF7}" dt="2025-06-17T17:55:15.033" v="707" actId="167"/>
        <pc:sldMkLst>
          <pc:docMk/>
          <pc:sldMk cId="27228628" sldId="335"/>
        </pc:sldMkLst>
        <pc:picChg chg="add mod ord">
          <ac:chgData name="Drag, Amy" userId="7ed50f63-7ff1-47b9-b25d-907206d403f5" providerId="ADAL" clId="{100F7B6B-9ACD-447D-A25C-EB69A543FFF7}" dt="2025-06-17T17:55:15.033" v="707" actId="167"/>
          <ac:picMkLst>
            <pc:docMk/>
            <pc:sldMk cId="27228628" sldId="335"/>
            <ac:picMk id="7" creationId="{103797C8-DFF1-00B8-3889-24D007A1A267}"/>
          </ac:picMkLst>
        </pc:picChg>
      </pc:sldChg>
      <pc:sldChg chg="add ord">
        <pc:chgData name="Drag, Amy" userId="7ed50f63-7ff1-47b9-b25d-907206d403f5" providerId="ADAL" clId="{100F7B6B-9ACD-447D-A25C-EB69A543FFF7}" dt="2025-06-17T17:50:25.972" v="595"/>
        <pc:sldMkLst>
          <pc:docMk/>
          <pc:sldMk cId="1464360572" sldId="336"/>
        </pc:sldMkLst>
      </pc:sldChg>
      <pc:sldChg chg="add">
        <pc:chgData name="Drag, Amy" userId="7ed50f63-7ff1-47b9-b25d-907206d403f5" providerId="ADAL" clId="{100F7B6B-9ACD-447D-A25C-EB69A543FFF7}" dt="2025-06-17T17:52:35.312" v="631" actId="2890"/>
        <pc:sldMkLst>
          <pc:docMk/>
          <pc:sldMk cId="2351742318"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0C9F40-052B-174F-AB82-550ABAD33E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ABDFE9-49A8-BD4F-978C-34F17899D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15EFD-1F0F-AC43-AAB0-AFCDC9C27DDE}" type="datetimeFigureOut">
              <a:rPr lang="en-US" smtClean="0"/>
              <a:t>6/17/2025</a:t>
            </a:fld>
            <a:endParaRPr lang="en-US"/>
          </a:p>
        </p:txBody>
      </p:sp>
      <p:sp>
        <p:nvSpPr>
          <p:cNvPr id="4" name="Footer Placeholder 3">
            <a:extLst>
              <a:ext uri="{FF2B5EF4-FFF2-40B4-BE49-F238E27FC236}">
                <a16:creationId xmlns:a16="http://schemas.microsoft.com/office/drawing/2014/main" id="{6ABF66AB-59CD-7C4E-BDFD-56FA5FD83A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0CF7B9-7469-4941-B40B-04B4B7C8DF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18C12-7CC3-254B-A248-3ED13C883C9D}" type="slidenum">
              <a:rPr lang="en-US" smtClean="0"/>
              <a:t>‹#›</a:t>
            </a:fld>
            <a:endParaRPr lang="en-US"/>
          </a:p>
        </p:txBody>
      </p:sp>
    </p:spTree>
    <p:extLst>
      <p:ext uri="{BB962C8B-B14F-4D97-AF65-F5344CB8AC3E}">
        <p14:creationId xmlns:p14="http://schemas.microsoft.com/office/powerpoint/2010/main" val="401143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78A9A-FFA7-4956-BDF6-62723A83B601}"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CE5FC-330E-4F14-83CF-2285139B45EA}" type="slidenum">
              <a:rPr lang="en-US" smtClean="0"/>
              <a:t>‹#›</a:t>
            </a:fld>
            <a:endParaRPr lang="en-US"/>
          </a:p>
        </p:txBody>
      </p:sp>
    </p:spTree>
    <p:extLst>
      <p:ext uri="{BB962C8B-B14F-4D97-AF65-F5344CB8AC3E}">
        <p14:creationId xmlns:p14="http://schemas.microsoft.com/office/powerpoint/2010/main" val="198711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A8CE5FC-330E-4F14-83CF-2285139B45EA}" type="slidenum">
              <a:rPr lang="en-US" smtClean="0"/>
              <a:t>1</a:t>
            </a:fld>
            <a:endParaRPr lang="en-US"/>
          </a:p>
        </p:txBody>
      </p:sp>
    </p:spTree>
    <p:extLst>
      <p:ext uri="{BB962C8B-B14F-4D97-AF65-F5344CB8AC3E}">
        <p14:creationId xmlns:p14="http://schemas.microsoft.com/office/powerpoint/2010/main" val="161488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8839-B718-7B02-BA1E-986EC3E67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970A2-C815-1692-962F-6A6DD38A0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7DB00-BC60-452D-1A44-A6111F11B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9CF49A-8C2C-01A4-447B-71B97C1967AF}"/>
              </a:ext>
            </a:extLst>
          </p:cNvPr>
          <p:cNvSpPr>
            <a:spLocks noGrp="1"/>
          </p:cNvSpPr>
          <p:nvPr>
            <p:ph type="sldNum" sz="quarter" idx="5"/>
          </p:nvPr>
        </p:nvSpPr>
        <p:spPr/>
        <p:txBody>
          <a:bodyPr/>
          <a:lstStyle/>
          <a:p>
            <a:fld id="{2A8CE5FC-330E-4F14-83CF-2285139B45EA}" type="slidenum">
              <a:rPr lang="en-US" smtClean="0"/>
              <a:t>37</a:t>
            </a:fld>
            <a:endParaRPr lang="en-US"/>
          </a:p>
        </p:txBody>
      </p:sp>
    </p:spTree>
    <p:extLst>
      <p:ext uri="{BB962C8B-B14F-4D97-AF65-F5344CB8AC3E}">
        <p14:creationId xmlns:p14="http://schemas.microsoft.com/office/powerpoint/2010/main" val="46857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1D471-C756-1521-9FD4-7CB5EBF31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0FC3C-D47B-6961-FF2D-87565A997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B50C7-F20B-2421-212B-3E83CDA3FF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893BA8-7877-CE19-2388-F6FEFC1CA59A}"/>
              </a:ext>
            </a:extLst>
          </p:cNvPr>
          <p:cNvSpPr>
            <a:spLocks noGrp="1"/>
          </p:cNvSpPr>
          <p:nvPr>
            <p:ph type="sldNum" sz="quarter" idx="5"/>
          </p:nvPr>
        </p:nvSpPr>
        <p:spPr/>
        <p:txBody>
          <a:bodyPr/>
          <a:lstStyle/>
          <a:p>
            <a:fld id="{2A8CE5FC-330E-4F14-83CF-2285139B45EA}" type="slidenum">
              <a:rPr lang="en-US" smtClean="0"/>
              <a:t>38</a:t>
            </a:fld>
            <a:endParaRPr lang="en-US"/>
          </a:p>
        </p:txBody>
      </p:sp>
    </p:spTree>
    <p:extLst>
      <p:ext uri="{BB962C8B-B14F-4D97-AF65-F5344CB8AC3E}">
        <p14:creationId xmlns:p14="http://schemas.microsoft.com/office/powerpoint/2010/main" val="277093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5976-8B21-F418-E402-41F529F38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0D7F6-FBC8-4CF1-BD7F-A6AA847E7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E3DBA-244E-CC44-E503-3F668C569A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F8A3D-DC20-515B-D78C-AD7455148CD5}"/>
              </a:ext>
            </a:extLst>
          </p:cNvPr>
          <p:cNvSpPr>
            <a:spLocks noGrp="1"/>
          </p:cNvSpPr>
          <p:nvPr>
            <p:ph type="sldNum" sz="quarter" idx="5"/>
          </p:nvPr>
        </p:nvSpPr>
        <p:spPr/>
        <p:txBody>
          <a:bodyPr/>
          <a:lstStyle/>
          <a:p>
            <a:fld id="{2A8CE5FC-330E-4F14-83CF-2285139B45EA}" type="slidenum">
              <a:rPr lang="en-US" smtClean="0"/>
              <a:t>39</a:t>
            </a:fld>
            <a:endParaRPr lang="en-US"/>
          </a:p>
        </p:txBody>
      </p:sp>
    </p:spTree>
    <p:extLst>
      <p:ext uri="{BB962C8B-B14F-4D97-AF65-F5344CB8AC3E}">
        <p14:creationId xmlns:p14="http://schemas.microsoft.com/office/powerpoint/2010/main" val="1455915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14E9-8817-9C57-13F7-24D7F5675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1913C-B5BD-47A3-70FE-FCD26CE7C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8DF02-FD08-5625-1735-6CF8DF37E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A49FF-3FEE-C344-D6C6-2EB4606CBB12}"/>
              </a:ext>
            </a:extLst>
          </p:cNvPr>
          <p:cNvSpPr>
            <a:spLocks noGrp="1"/>
          </p:cNvSpPr>
          <p:nvPr>
            <p:ph type="sldNum" sz="quarter" idx="5"/>
          </p:nvPr>
        </p:nvSpPr>
        <p:spPr/>
        <p:txBody>
          <a:bodyPr/>
          <a:lstStyle/>
          <a:p>
            <a:fld id="{2A8CE5FC-330E-4F14-83CF-2285139B45EA}" type="slidenum">
              <a:rPr lang="en-US" smtClean="0"/>
              <a:t>40</a:t>
            </a:fld>
            <a:endParaRPr lang="en-US"/>
          </a:p>
        </p:txBody>
      </p:sp>
    </p:spTree>
    <p:extLst>
      <p:ext uri="{BB962C8B-B14F-4D97-AF65-F5344CB8AC3E}">
        <p14:creationId xmlns:p14="http://schemas.microsoft.com/office/powerpoint/2010/main" val="173922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CE5FC-330E-4F14-83CF-2285139B45EA}" type="slidenum">
              <a:rPr lang="en-US" smtClean="0"/>
              <a:t>2</a:t>
            </a:fld>
            <a:endParaRPr lang="en-US"/>
          </a:p>
        </p:txBody>
      </p:sp>
    </p:spTree>
    <p:extLst>
      <p:ext uri="{BB962C8B-B14F-4D97-AF65-F5344CB8AC3E}">
        <p14:creationId xmlns:p14="http://schemas.microsoft.com/office/powerpoint/2010/main" val="157130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DCBA4-F67F-8461-5E69-D99CF2E24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DC188-75BE-8B50-69A8-B8458E2CC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252D7-6A6E-A95C-A817-EB6FAE0D99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933069-F511-90E8-DB65-CB4EB92BEA08}"/>
              </a:ext>
            </a:extLst>
          </p:cNvPr>
          <p:cNvSpPr>
            <a:spLocks noGrp="1"/>
          </p:cNvSpPr>
          <p:nvPr>
            <p:ph type="sldNum" sz="quarter" idx="5"/>
          </p:nvPr>
        </p:nvSpPr>
        <p:spPr/>
        <p:txBody>
          <a:bodyPr/>
          <a:lstStyle/>
          <a:p>
            <a:fld id="{2A8CE5FC-330E-4F14-83CF-2285139B45EA}" type="slidenum">
              <a:rPr lang="en-US" smtClean="0"/>
              <a:t>3</a:t>
            </a:fld>
            <a:endParaRPr lang="en-US"/>
          </a:p>
        </p:txBody>
      </p:sp>
    </p:spTree>
    <p:extLst>
      <p:ext uri="{BB962C8B-B14F-4D97-AF65-F5344CB8AC3E}">
        <p14:creationId xmlns:p14="http://schemas.microsoft.com/office/powerpoint/2010/main" val="35860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2F435-1DA7-1173-9551-10761F137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0F2E7-9666-8039-5ABE-28DA70E13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BDFBD-0591-F904-F700-5B13BBD8A5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023C80-BBDE-DB70-8EEC-13192B6EA77D}"/>
              </a:ext>
            </a:extLst>
          </p:cNvPr>
          <p:cNvSpPr>
            <a:spLocks noGrp="1"/>
          </p:cNvSpPr>
          <p:nvPr>
            <p:ph type="sldNum" sz="quarter" idx="5"/>
          </p:nvPr>
        </p:nvSpPr>
        <p:spPr/>
        <p:txBody>
          <a:bodyPr/>
          <a:lstStyle/>
          <a:p>
            <a:fld id="{2A8CE5FC-330E-4F14-83CF-2285139B45EA}" type="slidenum">
              <a:rPr lang="en-US" smtClean="0"/>
              <a:t>4</a:t>
            </a:fld>
            <a:endParaRPr lang="en-US"/>
          </a:p>
        </p:txBody>
      </p:sp>
    </p:spTree>
    <p:extLst>
      <p:ext uri="{BB962C8B-B14F-4D97-AF65-F5344CB8AC3E}">
        <p14:creationId xmlns:p14="http://schemas.microsoft.com/office/powerpoint/2010/main" val="372326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71736-11D0-0539-3823-C87D1D8DB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5F221-BE3E-7E9E-46C6-1199CA81F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FCFDF-AA98-55CE-2900-340756150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EFE56-C09C-7122-C4BE-E29217E7C072}"/>
              </a:ext>
            </a:extLst>
          </p:cNvPr>
          <p:cNvSpPr>
            <a:spLocks noGrp="1"/>
          </p:cNvSpPr>
          <p:nvPr>
            <p:ph type="sldNum" sz="quarter" idx="5"/>
          </p:nvPr>
        </p:nvSpPr>
        <p:spPr/>
        <p:txBody>
          <a:bodyPr/>
          <a:lstStyle/>
          <a:p>
            <a:fld id="{2A8CE5FC-330E-4F14-83CF-2285139B45EA}" type="slidenum">
              <a:rPr lang="en-US" smtClean="0"/>
              <a:t>5</a:t>
            </a:fld>
            <a:endParaRPr lang="en-US"/>
          </a:p>
        </p:txBody>
      </p:sp>
    </p:spTree>
    <p:extLst>
      <p:ext uri="{BB962C8B-B14F-4D97-AF65-F5344CB8AC3E}">
        <p14:creationId xmlns:p14="http://schemas.microsoft.com/office/powerpoint/2010/main" val="73535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EDF4B-5378-1002-9E1E-C7DDE61D9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A2BA6-D2B8-4B6E-1301-9527D30EA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6555B-A2F2-22EA-CD2E-F4584016D4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04D5E-E1F1-8C61-4F8C-224BC5FCBDBE}"/>
              </a:ext>
            </a:extLst>
          </p:cNvPr>
          <p:cNvSpPr>
            <a:spLocks noGrp="1"/>
          </p:cNvSpPr>
          <p:nvPr>
            <p:ph type="sldNum" sz="quarter" idx="5"/>
          </p:nvPr>
        </p:nvSpPr>
        <p:spPr/>
        <p:txBody>
          <a:bodyPr/>
          <a:lstStyle/>
          <a:p>
            <a:fld id="{2A8CE5FC-330E-4F14-83CF-2285139B45EA}" type="slidenum">
              <a:rPr lang="en-US" smtClean="0"/>
              <a:t>6</a:t>
            </a:fld>
            <a:endParaRPr lang="en-US"/>
          </a:p>
        </p:txBody>
      </p:sp>
    </p:spTree>
    <p:extLst>
      <p:ext uri="{BB962C8B-B14F-4D97-AF65-F5344CB8AC3E}">
        <p14:creationId xmlns:p14="http://schemas.microsoft.com/office/powerpoint/2010/main" val="328609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4678-5F7F-B3F9-E091-F77A4F04F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CD37C-C391-EBB1-458E-D2BFE25B1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06635-8283-9825-D42F-5E61FDC228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78671-446C-BE16-79BE-79169B4CA7B3}"/>
              </a:ext>
            </a:extLst>
          </p:cNvPr>
          <p:cNvSpPr>
            <a:spLocks noGrp="1"/>
          </p:cNvSpPr>
          <p:nvPr>
            <p:ph type="sldNum" sz="quarter" idx="5"/>
          </p:nvPr>
        </p:nvSpPr>
        <p:spPr/>
        <p:txBody>
          <a:bodyPr/>
          <a:lstStyle/>
          <a:p>
            <a:fld id="{2A8CE5FC-330E-4F14-83CF-2285139B45EA}" type="slidenum">
              <a:rPr lang="en-US" smtClean="0"/>
              <a:t>7</a:t>
            </a:fld>
            <a:endParaRPr lang="en-US"/>
          </a:p>
        </p:txBody>
      </p:sp>
    </p:spTree>
    <p:extLst>
      <p:ext uri="{BB962C8B-B14F-4D97-AF65-F5344CB8AC3E}">
        <p14:creationId xmlns:p14="http://schemas.microsoft.com/office/powerpoint/2010/main" val="62186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0097-8BF9-918E-5366-654969514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2C624-4BB7-3130-9189-25AEE7FB6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F1781-C120-C250-2543-61A11B6B3D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85571-6500-6DCE-496D-82F8476D7F3A}"/>
              </a:ext>
            </a:extLst>
          </p:cNvPr>
          <p:cNvSpPr>
            <a:spLocks noGrp="1"/>
          </p:cNvSpPr>
          <p:nvPr>
            <p:ph type="sldNum" sz="quarter" idx="5"/>
          </p:nvPr>
        </p:nvSpPr>
        <p:spPr/>
        <p:txBody>
          <a:bodyPr/>
          <a:lstStyle/>
          <a:p>
            <a:fld id="{2A8CE5FC-330E-4F14-83CF-2285139B45EA}" type="slidenum">
              <a:rPr lang="en-US" smtClean="0"/>
              <a:t>8</a:t>
            </a:fld>
            <a:endParaRPr lang="en-US"/>
          </a:p>
        </p:txBody>
      </p:sp>
    </p:spTree>
    <p:extLst>
      <p:ext uri="{BB962C8B-B14F-4D97-AF65-F5344CB8AC3E}">
        <p14:creationId xmlns:p14="http://schemas.microsoft.com/office/powerpoint/2010/main" val="76572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84DA-93C1-32FE-16D6-6FD7A9017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C35A2-5E2B-4C4B-3909-4234077B1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962A2-11DA-9133-AB72-B1DFB6599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E6FED6-F8C7-67DB-8F8C-C6115FAEFC25}"/>
              </a:ext>
            </a:extLst>
          </p:cNvPr>
          <p:cNvSpPr>
            <a:spLocks noGrp="1"/>
          </p:cNvSpPr>
          <p:nvPr>
            <p:ph type="sldNum" sz="quarter" idx="5"/>
          </p:nvPr>
        </p:nvSpPr>
        <p:spPr/>
        <p:txBody>
          <a:bodyPr/>
          <a:lstStyle/>
          <a:p>
            <a:fld id="{2A8CE5FC-330E-4F14-83CF-2285139B45EA}" type="slidenum">
              <a:rPr lang="en-US" smtClean="0"/>
              <a:t>9</a:t>
            </a:fld>
            <a:endParaRPr lang="en-US"/>
          </a:p>
        </p:txBody>
      </p:sp>
    </p:spTree>
    <p:extLst>
      <p:ext uri="{BB962C8B-B14F-4D97-AF65-F5344CB8AC3E}">
        <p14:creationId xmlns:p14="http://schemas.microsoft.com/office/powerpoint/2010/main" val="37100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C62A-F658-5D49-A411-EEAD76CF8A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52FA1-6566-ED4B-8991-CDE1F7F7A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0D3EA-9FA5-934F-89D3-487BC5AFEFC5}"/>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5" name="Footer Placeholder 4">
            <a:extLst>
              <a:ext uri="{FF2B5EF4-FFF2-40B4-BE49-F238E27FC236}">
                <a16:creationId xmlns:a16="http://schemas.microsoft.com/office/drawing/2014/main" id="{F89DFB29-9995-394E-A3CD-FCAE6D2F2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097A6-6BE4-7343-8AF2-B53724A3F129}"/>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80752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B2A8-6B5A-8541-8814-ACB3C1C19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292DE-84D7-BE4D-8296-69CD8D9AE8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46E61-05FB-924A-BFC2-E2F62F6C5423}"/>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5" name="Footer Placeholder 4">
            <a:extLst>
              <a:ext uri="{FF2B5EF4-FFF2-40B4-BE49-F238E27FC236}">
                <a16:creationId xmlns:a16="http://schemas.microsoft.com/office/drawing/2014/main" id="{AB7ADBF4-CE41-9F44-8D49-3615C582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67DF2-7D97-8D4F-9930-02299A0B7007}"/>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19380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700434-C398-EB48-A352-54032E30CF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CF1AE-E634-FF4A-B816-72FD9A3CC6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ADB70-7402-1441-95CA-B72D8030A32B}"/>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5" name="Footer Placeholder 4">
            <a:extLst>
              <a:ext uri="{FF2B5EF4-FFF2-40B4-BE49-F238E27FC236}">
                <a16:creationId xmlns:a16="http://schemas.microsoft.com/office/drawing/2014/main" id="{1C8374EC-F295-1F43-982D-4C1823809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4C60D-772B-964B-9537-C0B86457BE2D}"/>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75171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E69F-06BD-A14F-BBD4-9CFAE6BDF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D2E2B-E1DE-9F4B-A163-94DC76CFD1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F3A8E-345A-9B41-8BB3-A76E9E7B3BD1}"/>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5" name="Footer Placeholder 4">
            <a:extLst>
              <a:ext uri="{FF2B5EF4-FFF2-40B4-BE49-F238E27FC236}">
                <a16:creationId xmlns:a16="http://schemas.microsoft.com/office/drawing/2014/main" id="{D807A2E2-4090-FE4F-8848-12E9B1413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AF51-8D81-BA4E-AEEC-D3F8DE10F71C}"/>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146183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4634-BDE0-B94E-97BD-FC1D34EF95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0E07E-4D11-7740-97F6-ED66E79B8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F1E4A0-56C5-3C47-99A6-6E44D181111F}"/>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5" name="Footer Placeholder 4">
            <a:extLst>
              <a:ext uri="{FF2B5EF4-FFF2-40B4-BE49-F238E27FC236}">
                <a16:creationId xmlns:a16="http://schemas.microsoft.com/office/drawing/2014/main" id="{BAAE8562-C3F4-C548-A904-1FB2DB2FF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8A997-1D88-6C49-A77D-BDE601F5C1CF}"/>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127875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848E-2BC8-E94A-AD53-79216BDCA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9B5F6-8ADB-384A-A842-53B8768A79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40EC1-6F59-684C-ADF3-0BF9730D16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37F5F2-C841-DF4B-94F1-04764E456EB0}"/>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6" name="Footer Placeholder 5">
            <a:extLst>
              <a:ext uri="{FF2B5EF4-FFF2-40B4-BE49-F238E27FC236}">
                <a16:creationId xmlns:a16="http://schemas.microsoft.com/office/drawing/2014/main" id="{7543F15D-32B5-924E-91B9-763393096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F01C6-6F88-374A-B598-5BD0CD38D65B}"/>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182181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6FC1-FC75-C94A-AEB2-C223EC376C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03FEC-AA8C-9346-9814-0B97FAE2A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09EF72-7609-AC4F-B4EC-DE8A587EC0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CC5BFD-924A-4B43-B65B-B0F0FD4BF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69C883-C7AB-414E-AE5F-6958639799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BA010-6D04-E84F-8D49-62BFF3F0DE51}"/>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8" name="Footer Placeholder 7">
            <a:extLst>
              <a:ext uri="{FF2B5EF4-FFF2-40B4-BE49-F238E27FC236}">
                <a16:creationId xmlns:a16="http://schemas.microsoft.com/office/drawing/2014/main" id="{0C57A7E3-8B49-0D47-9700-993877B54F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7C6E77-1F1D-8F45-9D87-5BA63CD2B6EC}"/>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233226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6F81-C886-BE4A-9249-86054CA45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667464-74BA-954D-8BEA-2D1BC17965F9}"/>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4" name="Footer Placeholder 3">
            <a:extLst>
              <a:ext uri="{FF2B5EF4-FFF2-40B4-BE49-F238E27FC236}">
                <a16:creationId xmlns:a16="http://schemas.microsoft.com/office/drawing/2014/main" id="{718D6A9D-6CA0-B049-B24B-DC02641DE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2B3DD4-E688-2440-AEEF-F72456DC4467}"/>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243023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B7658-2404-244F-9EBE-54DC17616CE5}"/>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3" name="Footer Placeholder 2">
            <a:extLst>
              <a:ext uri="{FF2B5EF4-FFF2-40B4-BE49-F238E27FC236}">
                <a16:creationId xmlns:a16="http://schemas.microsoft.com/office/drawing/2014/main" id="{75FDE97E-4FEF-2C47-8E2E-3990639A44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37E3F-96F2-DE4C-92ED-C192643DE3F6}"/>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426900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190A-B1FA-9F43-9FBA-DAFC10351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023218-BBC2-7E40-84A6-B2A46FB6E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B76F6-7526-E442-B06F-5D71AAC8B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21E6DC-DA79-FD46-B709-5D070E1CBBCD}"/>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6" name="Footer Placeholder 5">
            <a:extLst>
              <a:ext uri="{FF2B5EF4-FFF2-40B4-BE49-F238E27FC236}">
                <a16:creationId xmlns:a16="http://schemas.microsoft.com/office/drawing/2014/main" id="{37E9E841-2464-4C41-8361-1A5B55CFC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A6066-11B0-D447-8B11-0E306BA1572C}"/>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126826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0D39-0DE7-734A-BDA1-FF75F4CF6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6DCA5-EC01-9741-B2CA-ECFC3667C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19CC9-D757-B74A-B483-C9967E293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5356D0-53A4-9944-8266-393025B83972}"/>
              </a:ext>
            </a:extLst>
          </p:cNvPr>
          <p:cNvSpPr>
            <a:spLocks noGrp="1"/>
          </p:cNvSpPr>
          <p:nvPr>
            <p:ph type="dt" sz="half" idx="10"/>
          </p:nvPr>
        </p:nvSpPr>
        <p:spPr/>
        <p:txBody>
          <a:bodyPr/>
          <a:lstStyle/>
          <a:p>
            <a:fld id="{7F946AFF-B9DD-0D48-AFFA-F29CEB39F30C}" type="datetimeFigureOut">
              <a:rPr lang="en-US" smtClean="0"/>
              <a:t>6/17/2025</a:t>
            </a:fld>
            <a:endParaRPr lang="en-US"/>
          </a:p>
        </p:txBody>
      </p:sp>
      <p:sp>
        <p:nvSpPr>
          <p:cNvPr id="6" name="Footer Placeholder 5">
            <a:extLst>
              <a:ext uri="{FF2B5EF4-FFF2-40B4-BE49-F238E27FC236}">
                <a16:creationId xmlns:a16="http://schemas.microsoft.com/office/drawing/2014/main" id="{EC47DF5D-2606-944D-B38C-3F59A1F22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50592-033B-1A44-A494-49FAB8D85573}"/>
              </a:ext>
            </a:extLst>
          </p:cNvPr>
          <p:cNvSpPr>
            <a:spLocks noGrp="1"/>
          </p:cNvSpPr>
          <p:nvPr>
            <p:ph type="sldNum" sz="quarter" idx="12"/>
          </p:nvPr>
        </p:nvSpPr>
        <p:spPr/>
        <p:txBody>
          <a:bodyPr/>
          <a:lstStyle/>
          <a:p>
            <a:fld id="{C61516A2-9BA7-8444-8062-3C6A2D7DDB60}" type="slidenum">
              <a:rPr lang="en-US" smtClean="0"/>
              <a:t>‹#›</a:t>
            </a:fld>
            <a:endParaRPr lang="en-US"/>
          </a:p>
        </p:txBody>
      </p:sp>
    </p:spTree>
    <p:extLst>
      <p:ext uri="{BB962C8B-B14F-4D97-AF65-F5344CB8AC3E}">
        <p14:creationId xmlns:p14="http://schemas.microsoft.com/office/powerpoint/2010/main" val="11894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6A94-EBDD-C947-88F7-96431491E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CD168F-67D6-9348-9E5A-854620B22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B0575-4391-7D44-96B1-2D738522F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46AFF-B9DD-0D48-AFFA-F29CEB39F30C}" type="datetimeFigureOut">
              <a:rPr lang="en-US" smtClean="0"/>
              <a:t>6/17/2025</a:t>
            </a:fld>
            <a:endParaRPr lang="en-US"/>
          </a:p>
        </p:txBody>
      </p:sp>
      <p:sp>
        <p:nvSpPr>
          <p:cNvPr id="5" name="Footer Placeholder 4">
            <a:extLst>
              <a:ext uri="{FF2B5EF4-FFF2-40B4-BE49-F238E27FC236}">
                <a16:creationId xmlns:a16="http://schemas.microsoft.com/office/drawing/2014/main" id="{F51CC31F-0614-B743-9A96-50EA324E5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B9CFB-3F5D-9649-9128-4299C0ACF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516A2-9BA7-8444-8062-3C6A2D7DDB60}" type="slidenum">
              <a:rPr lang="en-US" smtClean="0"/>
              <a:t>‹#›</a:t>
            </a:fld>
            <a:endParaRPr lang="en-US"/>
          </a:p>
        </p:txBody>
      </p:sp>
    </p:spTree>
    <p:extLst>
      <p:ext uri="{BB962C8B-B14F-4D97-AF65-F5344CB8AC3E}">
        <p14:creationId xmlns:p14="http://schemas.microsoft.com/office/powerpoint/2010/main" val="272921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9.xml.rels><?xml version="1.0" encoding="UTF-8" standalone="yes"?>
<Relationships xmlns="http://schemas.openxmlformats.org/package/2006/relationships"><Relationship Id="rId8" Type="http://schemas.openxmlformats.org/officeDocument/2006/relationships/hyperlink" Target="https://www.udel.edu/content/dam/udelImages/procurement/trainingresources/forms/StatementofWorkForm_2023v1.pdf" TargetMode="External"/><Relationship Id="rId3" Type="http://schemas.openxmlformats.org/officeDocument/2006/relationships/image" Target="../media/image2.tiff"/><Relationship Id="rId7" Type="http://schemas.openxmlformats.org/officeDocument/2006/relationships/hyperlink" Target="https://services.udel.edu/TDClient/32/Portal/Requests/TicketRequests/NewForm?ID=XKneBKqUP-0_&amp;RequestorType=Servic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udel.edu/faculty-staff/procurement/purchasing/" TargetMode="External"/><Relationship Id="rId5" Type="http://schemas.openxmlformats.org/officeDocument/2006/relationships/hyperlink" Target="https://sites.udel.edu/generalcounsel/policies/consultants-for-research-public-service-or-instructional-activities/" TargetMode="External"/><Relationship Id="rId4" Type="http://schemas.openxmlformats.org/officeDocument/2006/relationships/image" Target="../media/image3.tiff"/><Relationship Id="rId9" Type="http://schemas.openxmlformats.org/officeDocument/2006/relationships/hyperlink" Target="https://www.udel.edu/faculty-staff/procurement/training-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sdt@udel.edu" TargetMode="External"/><Relationship Id="rId5" Type="http://schemas.openxmlformats.org/officeDocument/2006/relationships/hyperlink" Target="mailto:adrag@udel.edu" TargetMode="Externa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udel.edu/faculty-staff/procurement/purchasing" TargetMode="External"/><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00383711-69E2-074D-B284-1444BFEAC269}"/>
              </a:ext>
            </a:extLst>
          </p:cNvPr>
          <p:cNvSpPr/>
          <p:nvPr/>
        </p:nvSpPr>
        <p:spPr>
          <a:xfrm>
            <a:off x="2257453" y="5777811"/>
            <a:ext cx="10239347" cy="4165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E121793C-7135-9B4E-9844-909CFC6F5488}"/>
              </a:ext>
            </a:extLst>
          </p:cNvPr>
          <p:cNvSpPr/>
          <p:nvPr/>
        </p:nvSpPr>
        <p:spPr>
          <a:xfrm>
            <a:off x="1629132" y="5777811"/>
            <a:ext cx="412822" cy="4165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F30E793-A00C-0C4D-821D-2DC58BC1A47D}"/>
              </a:ext>
            </a:extLst>
          </p:cNvPr>
          <p:cNvSpPr/>
          <p:nvPr/>
        </p:nvSpPr>
        <p:spPr>
          <a:xfrm>
            <a:off x="3722534" y="5781040"/>
            <a:ext cx="8119509" cy="391393"/>
          </a:xfrm>
          <a:prstGeom prst="rect">
            <a:avLst/>
          </a:prstGeom>
          <a:noFill/>
        </p:spPr>
        <p:txBody>
          <a:bodyPr wrap="square">
            <a:noAutofit/>
          </a:bodyPr>
          <a:lstStyle/>
          <a:p>
            <a:pPr algn="ctr"/>
            <a:r>
              <a:rPr lang="en-US" sz="2000" spc="100" dirty="0">
                <a:solidFill>
                  <a:schemeClr val="accent1">
                    <a:lumMod val="75000"/>
                  </a:schemeClr>
                </a:solidFill>
              </a:rPr>
              <a:t>June 18, 2025 - Research Administration Conference</a:t>
            </a:r>
            <a:endParaRPr lang="id-ID" sz="2000" spc="100" dirty="0">
              <a:solidFill>
                <a:schemeClr val="accent1">
                  <a:lumMod val="75000"/>
                </a:schemeClr>
              </a:solidFill>
            </a:endParaRPr>
          </a:p>
        </p:txBody>
      </p:sp>
    </p:spTree>
    <p:extLst>
      <p:ext uri="{BB962C8B-B14F-4D97-AF65-F5344CB8AC3E}">
        <p14:creationId xmlns:p14="http://schemas.microsoft.com/office/powerpoint/2010/main" val="25830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autoUpdateAnimBg="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B232-C3D6-9186-9279-D626133CF7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9F9F700-587E-DF30-2411-38A2B59EA5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B2E3CE48-4BEC-38D9-4812-CC88E4165F70}"/>
              </a:ext>
            </a:extLst>
          </p:cNvPr>
          <p:cNvSpPr>
            <a:spLocks noGrp="1"/>
          </p:cNvSpPr>
          <p:nvPr>
            <p:ph type="sldNum" sz="quarter" idx="10"/>
          </p:nvPr>
        </p:nvSpPr>
        <p:spPr/>
        <p:txBody>
          <a:bodyPr/>
          <a:lstStyle/>
          <a:p>
            <a:pPr>
              <a:defRPr/>
            </a:pPr>
            <a:fld id="{67ED70C6-FDCB-5747-9A21-CEFC4DDC4D7F}" type="slidenum">
              <a:rPr lang="en-US" smtClean="0"/>
              <a:pPr>
                <a:defRPr/>
              </a:pPr>
              <a:t>10</a:t>
            </a:fld>
            <a:endParaRPr lang="en-US"/>
          </a:p>
        </p:txBody>
      </p:sp>
      <p:pic>
        <p:nvPicPr>
          <p:cNvPr id="10" name="Picture 9">
            <a:extLst>
              <a:ext uri="{FF2B5EF4-FFF2-40B4-BE49-F238E27FC236}">
                <a16:creationId xmlns:a16="http://schemas.microsoft.com/office/drawing/2014/main" id="{34B4E848-B74E-E71E-4082-E27C319202BE}"/>
              </a:ext>
            </a:extLst>
          </p:cNvPr>
          <p:cNvPicPr>
            <a:picLocks noChangeAspect="1"/>
          </p:cNvPicPr>
          <p:nvPr/>
        </p:nvPicPr>
        <p:blipFill>
          <a:blip r:embed="rId3"/>
          <a:stretch>
            <a:fillRect/>
          </a:stretch>
        </p:blipFill>
        <p:spPr>
          <a:xfrm>
            <a:off x="0" y="1"/>
            <a:ext cx="12192000" cy="5832063"/>
          </a:xfrm>
          <a:prstGeom prst="rect">
            <a:avLst/>
          </a:prstGeom>
        </p:spPr>
      </p:pic>
      <p:sp>
        <p:nvSpPr>
          <p:cNvPr id="2" name="Rectangle 1">
            <a:extLst>
              <a:ext uri="{FF2B5EF4-FFF2-40B4-BE49-F238E27FC236}">
                <a16:creationId xmlns:a16="http://schemas.microsoft.com/office/drawing/2014/main" id="{8DA6AE69-B7A3-C41E-0003-93C097DEBC6F}"/>
              </a:ext>
            </a:extLst>
          </p:cNvPr>
          <p:cNvSpPr/>
          <p:nvPr/>
        </p:nvSpPr>
        <p:spPr>
          <a:xfrm>
            <a:off x="4775200" y="4903591"/>
            <a:ext cx="1310363" cy="69798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B01D9983-0A02-1D73-E4A4-D1E426F71F37}"/>
              </a:ext>
            </a:extLst>
          </p:cNvPr>
          <p:cNvSpPr txBox="1"/>
          <p:nvPr/>
        </p:nvSpPr>
        <p:spPr>
          <a:xfrm>
            <a:off x="711200" y="1582533"/>
            <a:ext cx="5384800" cy="1272400"/>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The Consultant Form can be found under the Procurement Forms section of the Catalog &amp; Forms Showcase on the Shopping Home Page. Click on the form to open. </a:t>
            </a:r>
          </a:p>
        </p:txBody>
      </p:sp>
      <p:cxnSp>
        <p:nvCxnSpPr>
          <p:cNvPr id="6" name="Straight Arrow Connector 5">
            <a:extLst>
              <a:ext uri="{FF2B5EF4-FFF2-40B4-BE49-F238E27FC236}">
                <a16:creationId xmlns:a16="http://schemas.microsoft.com/office/drawing/2014/main" id="{9996A6F3-001C-5658-3D2F-B84B3DB76201}"/>
              </a:ext>
            </a:extLst>
          </p:cNvPr>
          <p:cNvCxnSpPr>
            <a:cxnSpLocks/>
          </p:cNvCxnSpPr>
          <p:nvPr/>
        </p:nvCxnSpPr>
        <p:spPr>
          <a:xfrm>
            <a:off x="4167529" y="5202937"/>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52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55532-F23D-5DD9-F16A-3F846FB497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08A979-C97A-8AD7-C74E-1B1E97A4D9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ECFD7338-317D-151D-7071-0B22525BE9DC}"/>
              </a:ext>
            </a:extLst>
          </p:cNvPr>
          <p:cNvSpPr>
            <a:spLocks noGrp="1"/>
          </p:cNvSpPr>
          <p:nvPr>
            <p:ph type="sldNum" sz="quarter" idx="10"/>
          </p:nvPr>
        </p:nvSpPr>
        <p:spPr/>
        <p:txBody>
          <a:bodyPr/>
          <a:lstStyle/>
          <a:p>
            <a:pPr>
              <a:defRPr/>
            </a:pPr>
            <a:fld id="{67ED70C6-FDCB-5747-9A21-CEFC4DDC4D7F}" type="slidenum">
              <a:rPr lang="en-US" smtClean="0"/>
              <a:pPr>
                <a:defRPr/>
              </a:pPr>
              <a:t>11</a:t>
            </a:fld>
            <a:endParaRPr lang="en-US"/>
          </a:p>
        </p:txBody>
      </p:sp>
      <p:pic>
        <p:nvPicPr>
          <p:cNvPr id="7" name="Picture 6">
            <a:extLst>
              <a:ext uri="{FF2B5EF4-FFF2-40B4-BE49-F238E27FC236}">
                <a16:creationId xmlns:a16="http://schemas.microsoft.com/office/drawing/2014/main" id="{27C878C9-7AD5-6758-D14C-1655B970C148}"/>
              </a:ext>
            </a:extLst>
          </p:cNvPr>
          <p:cNvPicPr>
            <a:picLocks noChangeAspect="1"/>
          </p:cNvPicPr>
          <p:nvPr/>
        </p:nvPicPr>
        <p:blipFill>
          <a:blip r:embed="rId3"/>
          <a:stretch>
            <a:fillRect/>
          </a:stretch>
        </p:blipFill>
        <p:spPr>
          <a:xfrm>
            <a:off x="0" y="1"/>
            <a:ext cx="12192000" cy="5850887"/>
          </a:xfrm>
          <a:prstGeom prst="rect">
            <a:avLst/>
          </a:prstGeom>
        </p:spPr>
      </p:pic>
      <p:pic>
        <p:nvPicPr>
          <p:cNvPr id="9" name="Picture 8">
            <a:extLst>
              <a:ext uri="{FF2B5EF4-FFF2-40B4-BE49-F238E27FC236}">
                <a16:creationId xmlns:a16="http://schemas.microsoft.com/office/drawing/2014/main" id="{11861EBD-4DA4-0BD6-DD1E-EA09D39A28F3}"/>
              </a:ext>
            </a:extLst>
          </p:cNvPr>
          <p:cNvPicPr>
            <a:picLocks noChangeAspect="1"/>
          </p:cNvPicPr>
          <p:nvPr/>
        </p:nvPicPr>
        <p:blipFill>
          <a:blip r:embed="rId4"/>
          <a:srcRect l="14628" t="3885" r="14799" b="21959"/>
          <a:stretch/>
        </p:blipFill>
        <p:spPr>
          <a:xfrm>
            <a:off x="2150301" y="642309"/>
            <a:ext cx="8604344" cy="4581920"/>
          </a:xfrm>
          <a:prstGeom prst="rect">
            <a:avLst/>
          </a:prstGeom>
        </p:spPr>
      </p:pic>
      <p:sp>
        <p:nvSpPr>
          <p:cNvPr id="3" name="TextBox 2">
            <a:extLst>
              <a:ext uri="{FF2B5EF4-FFF2-40B4-BE49-F238E27FC236}">
                <a16:creationId xmlns:a16="http://schemas.microsoft.com/office/drawing/2014/main" id="{B14775BB-72DE-548D-5227-AC324474A08F}"/>
              </a:ext>
            </a:extLst>
          </p:cNvPr>
          <p:cNvSpPr txBox="1"/>
          <p:nvPr/>
        </p:nvSpPr>
        <p:spPr>
          <a:xfrm>
            <a:off x="2022257" y="2924307"/>
            <a:ext cx="5791200" cy="666977"/>
          </a:xfrm>
          <a:prstGeom prst="rect">
            <a:avLst/>
          </a:prstGeom>
          <a:solidFill>
            <a:schemeClr val="bg1">
              <a:lumMod val="65000"/>
            </a:schemeClr>
          </a:solidFill>
          <a:ln w="12700">
            <a:solidFill>
              <a:srgbClr val="FF0000"/>
            </a:solidFill>
          </a:ln>
        </p:spPr>
        <p:txBody>
          <a:bodyPr wrap="square" rtlCol="0">
            <a:spAutoFit/>
          </a:bodyPr>
          <a:lstStyle/>
          <a:p>
            <a:r>
              <a:rPr lang="en-US" sz="1867"/>
              <a:t>The first page is the Instructions page. Please read and click </a:t>
            </a:r>
            <a:r>
              <a:rPr lang="en-US" sz="1867" b="1"/>
              <a:t>Next</a:t>
            </a:r>
            <a:r>
              <a:rPr lang="en-US" sz="1867"/>
              <a:t> when ready to move forward.</a:t>
            </a:r>
          </a:p>
        </p:txBody>
      </p:sp>
      <p:cxnSp>
        <p:nvCxnSpPr>
          <p:cNvPr id="6" name="Straight Arrow Connector 5">
            <a:extLst>
              <a:ext uri="{FF2B5EF4-FFF2-40B4-BE49-F238E27FC236}">
                <a16:creationId xmlns:a16="http://schemas.microsoft.com/office/drawing/2014/main" id="{E745CBB0-29C0-D93C-88F4-76DFC1CB1C45}"/>
              </a:ext>
            </a:extLst>
          </p:cNvPr>
          <p:cNvCxnSpPr>
            <a:cxnSpLocks/>
          </p:cNvCxnSpPr>
          <p:nvPr/>
        </p:nvCxnSpPr>
        <p:spPr>
          <a:xfrm>
            <a:off x="7896268" y="2786788"/>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9CDE89B8-51FD-1D33-A151-2AEA85AA617E}"/>
              </a:ext>
            </a:extLst>
          </p:cNvPr>
          <p:cNvPicPr>
            <a:picLocks noChangeAspect="1"/>
          </p:cNvPicPr>
          <p:nvPr/>
        </p:nvPicPr>
        <p:blipFill>
          <a:blip r:embed="rId5"/>
          <a:srcRect r="82349" b="75262"/>
          <a:stretch>
            <a:fillRect/>
          </a:stretch>
        </p:blipFill>
        <p:spPr>
          <a:xfrm>
            <a:off x="1" y="0"/>
            <a:ext cx="2152073" cy="1431635"/>
          </a:xfrm>
          <a:prstGeom prst="rect">
            <a:avLst/>
          </a:prstGeom>
        </p:spPr>
      </p:pic>
    </p:spTree>
    <p:extLst>
      <p:ext uri="{BB962C8B-B14F-4D97-AF65-F5344CB8AC3E}">
        <p14:creationId xmlns:p14="http://schemas.microsoft.com/office/powerpoint/2010/main" val="146825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9890-BF6E-C9BD-58A5-94CDA8952D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B35FC3B-7E11-E54A-D8EA-D222AA16F6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70E83D71-A04F-E58C-AF02-1B653BCB648E}"/>
              </a:ext>
            </a:extLst>
          </p:cNvPr>
          <p:cNvSpPr>
            <a:spLocks noGrp="1"/>
          </p:cNvSpPr>
          <p:nvPr>
            <p:ph type="sldNum" sz="quarter" idx="10"/>
          </p:nvPr>
        </p:nvSpPr>
        <p:spPr/>
        <p:txBody>
          <a:bodyPr/>
          <a:lstStyle/>
          <a:p>
            <a:pPr>
              <a:defRPr/>
            </a:pPr>
            <a:fld id="{67ED70C6-FDCB-5747-9A21-CEFC4DDC4D7F}" type="slidenum">
              <a:rPr lang="en-US" smtClean="0"/>
              <a:pPr>
                <a:defRPr/>
              </a:pPr>
              <a:t>12</a:t>
            </a:fld>
            <a:endParaRPr lang="en-US"/>
          </a:p>
        </p:txBody>
      </p:sp>
      <p:grpSp>
        <p:nvGrpSpPr>
          <p:cNvPr id="12" name="Group 11">
            <a:extLst>
              <a:ext uri="{FF2B5EF4-FFF2-40B4-BE49-F238E27FC236}">
                <a16:creationId xmlns:a16="http://schemas.microsoft.com/office/drawing/2014/main" id="{BA8C889A-1296-860A-E7FD-D8985E1843FB}"/>
              </a:ext>
            </a:extLst>
          </p:cNvPr>
          <p:cNvGrpSpPr/>
          <p:nvPr/>
        </p:nvGrpSpPr>
        <p:grpSpPr>
          <a:xfrm>
            <a:off x="1" y="0"/>
            <a:ext cx="12192001" cy="5854307"/>
            <a:chOff x="0" y="0"/>
            <a:chExt cx="9144001" cy="4390730"/>
          </a:xfrm>
        </p:grpSpPr>
        <p:pic>
          <p:nvPicPr>
            <p:cNvPr id="2" name="Picture 1">
              <a:extLst>
                <a:ext uri="{FF2B5EF4-FFF2-40B4-BE49-F238E27FC236}">
                  <a16:creationId xmlns:a16="http://schemas.microsoft.com/office/drawing/2014/main" id="{26B32794-731D-9BAA-B7C5-406B4F1B1912}"/>
                </a:ext>
              </a:extLst>
            </p:cNvPr>
            <p:cNvPicPr>
              <a:picLocks noChangeAspect="1"/>
            </p:cNvPicPr>
            <p:nvPr/>
          </p:nvPicPr>
          <p:blipFill>
            <a:blip r:embed="rId3"/>
            <a:stretch>
              <a:fillRect/>
            </a:stretch>
          </p:blipFill>
          <p:spPr>
            <a:xfrm>
              <a:off x="0" y="77"/>
              <a:ext cx="9144000" cy="4376125"/>
            </a:xfrm>
            <a:prstGeom prst="rect">
              <a:avLst/>
            </a:prstGeom>
          </p:spPr>
        </p:pic>
        <p:pic>
          <p:nvPicPr>
            <p:cNvPr id="11" name="Picture 10">
              <a:extLst>
                <a:ext uri="{FF2B5EF4-FFF2-40B4-BE49-F238E27FC236}">
                  <a16:creationId xmlns:a16="http://schemas.microsoft.com/office/drawing/2014/main" id="{055236E2-ECAC-2D28-9FC4-C80EF8FC8EFE}"/>
                </a:ext>
              </a:extLst>
            </p:cNvPr>
            <p:cNvPicPr>
              <a:picLocks noChangeAspect="1"/>
            </p:cNvPicPr>
            <p:nvPr/>
          </p:nvPicPr>
          <p:blipFill>
            <a:blip r:embed="rId4"/>
            <a:srcRect l="17723" t="164" b="-166"/>
            <a:stretch/>
          </p:blipFill>
          <p:spPr>
            <a:xfrm>
              <a:off x="1620555" y="0"/>
              <a:ext cx="7523446" cy="4390730"/>
            </a:xfrm>
            <a:prstGeom prst="rect">
              <a:avLst/>
            </a:prstGeom>
            <a:ln>
              <a:noFill/>
            </a:ln>
          </p:spPr>
        </p:pic>
      </p:grpSp>
      <p:sp>
        <p:nvSpPr>
          <p:cNvPr id="8" name="Rectangle 7">
            <a:extLst>
              <a:ext uri="{FF2B5EF4-FFF2-40B4-BE49-F238E27FC236}">
                <a16:creationId xmlns:a16="http://schemas.microsoft.com/office/drawing/2014/main" id="{F9FDE0A2-3120-48D8-E949-F1DBFAA5335A}"/>
              </a:ext>
            </a:extLst>
          </p:cNvPr>
          <p:cNvSpPr/>
          <p:nvPr/>
        </p:nvSpPr>
        <p:spPr>
          <a:xfrm>
            <a:off x="2235202" y="1503472"/>
            <a:ext cx="3321485" cy="43054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AD67702B-E1AA-E07A-0448-9F7534789A15}"/>
              </a:ext>
            </a:extLst>
          </p:cNvPr>
          <p:cNvSpPr txBox="1"/>
          <p:nvPr/>
        </p:nvSpPr>
        <p:spPr>
          <a:xfrm>
            <a:off x="4093923" y="2336201"/>
            <a:ext cx="3149600" cy="666977"/>
          </a:xfrm>
          <a:prstGeom prst="rect">
            <a:avLst/>
          </a:prstGeom>
          <a:solidFill>
            <a:schemeClr val="bg1">
              <a:lumMod val="65000"/>
            </a:schemeClr>
          </a:solidFill>
          <a:ln w="12700">
            <a:solidFill>
              <a:srgbClr val="FF0000"/>
            </a:solidFill>
          </a:ln>
        </p:spPr>
        <p:txBody>
          <a:bodyPr wrap="square" rtlCol="0">
            <a:spAutoFit/>
          </a:bodyPr>
          <a:lstStyle/>
          <a:p>
            <a:r>
              <a:rPr lang="en-US" sz="1867"/>
              <a:t>Enter Supplier information.</a:t>
            </a:r>
          </a:p>
          <a:p>
            <a:r>
              <a:rPr lang="en-US" sz="1867"/>
              <a:t>Click </a:t>
            </a:r>
            <a:r>
              <a:rPr lang="en-US" sz="1867" b="1"/>
              <a:t>Search</a:t>
            </a:r>
            <a:r>
              <a:rPr lang="en-US" sz="1867"/>
              <a:t>.</a:t>
            </a:r>
          </a:p>
        </p:txBody>
      </p:sp>
      <p:cxnSp>
        <p:nvCxnSpPr>
          <p:cNvPr id="10" name="Straight Arrow Connector 9">
            <a:extLst>
              <a:ext uri="{FF2B5EF4-FFF2-40B4-BE49-F238E27FC236}">
                <a16:creationId xmlns:a16="http://schemas.microsoft.com/office/drawing/2014/main" id="{EEF09AF7-DD74-1A6C-C5BB-80C15A649D4B}"/>
              </a:ext>
            </a:extLst>
          </p:cNvPr>
          <p:cNvCxnSpPr>
            <a:cxnSpLocks/>
          </p:cNvCxnSpPr>
          <p:nvPr/>
        </p:nvCxnSpPr>
        <p:spPr>
          <a:xfrm>
            <a:off x="7924800" y="2336201"/>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6B7C8DC-27CE-A0C0-F8BC-8700DD698A68}"/>
              </a:ext>
            </a:extLst>
          </p:cNvPr>
          <p:cNvPicPr>
            <a:picLocks noChangeAspect="1"/>
          </p:cNvPicPr>
          <p:nvPr/>
        </p:nvPicPr>
        <p:blipFill>
          <a:blip r:embed="rId5"/>
          <a:srcRect r="82349" b="75262"/>
          <a:stretch>
            <a:fillRect/>
          </a:stretch>
        </p:blipFill>
        <p:spPr>
          <a:xfrm>
            <a:off x="1" y="0"/>
            <a:ext cx="2152073" cy="1431635"/>
          </a:xfrm>
          <a:prstGeom prst="rect">
            <a:avLst/>
          </a:prstGeom>
        </p:spPr>
      </p:pic>
    </p:spTree>
    <p:extLst>
      <p:ext uri="{BB962C8B-B14F-4D97-AF65-F5344CB8AC3E}">
        <p14:creationId xmlns:p14="http://schemas.microsoft.com/office/powerpoint/2010/main" val="158174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3053-4866-DC73-212B-1C4D64CF4A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217B9C-A83D-AE04-D636-D2989E6BAE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 name="Picture 1">
            <a:extLst>
              <a:ext uri="{FF2B5EF4-FFF2-40B4-BE49-F238E27FC236}">
                <a16:creationId xmlns:a16="http://schemas.microsoft.com/office/drawing/2014/main" id="{EE5F9059-F928-C573-CA2B-81251E638AA5}"/>
              </a:ext>
            </a:extLst>
          </p:cNvPr>
          <p:cNvPicPr>
            <a:picLocks noChangeAspect="1"/>
          </p:cNvPicPr>
          <p:nvPr/>
        </p:nvPicPr>
        <p:blipFill>
          <a:blip r:embed="rId3"/>
          <a:stretch>
            <a:fillRect/>
          </a:stretch>
        </p:blipFill>
        <p:spPr>
          <a:xfrm>
            <a:off x="0" y="104"/>
            <a:ext cx="12192000" cy="5834833"/>
          </a:xfrm>
          <a:prstGeom prst="rect">
            <a:avLst/>
          </a:prstGeom>
        </p:spPr>
      </p:pic>
      <p:sp>
        <p:nvSpPr>
          <p:cNvPr id="4" name="Slide Number Placeholder 3">
            <a:extLst>
              <a:ext uri="{FF2B5EF4-FFF2-40B4-BE49-F238E27FC236}">
                <a16:creationId xmlns:a16="http://schemas.microsoft.com/office/drawing/2014/main" id="{04393F5C-3F05-1404-6B7F-526D749AFEC7}"/>
              </a:ext>
            </a:extLst>
          </p:cNvPr>
          <p:cNvSpPr>
            <a:spLocks noGrp="1"/>
          </p:cNvSpPr>
          <p:nvPr>
            <p:ph type="sldNum" sz="quarter" idx="10"/>
          </p:nvPr>
        </p:nvSpPr>
        <p:spPr/>
        <p:txBody>
          <a:bodyPr/>
          <a:lstStyle/>
          <a:p>
            <a:pPr>
              <a:defRPr/>
            </a:pPr>
            <a:fld id="{67ED70C6-FDCB-5747-9A21-CEFC4DDC4D7F}" type="slidenum">
              <a:rPr lang="en-US" smtClean="0"/>
              <a:pPr>
                <a:defRPr/>
              </a:pPr>
              <a:t>13</a:t>
            </a:fld>
            <a:endParaRPr lang="en-US"/>
          </a:p>
        </p:txBody>
      </p:sp>
      <p:sp>
        <p:nvSpPr>
          <p:cNvPr id="5" name="Rectangle 4">
            <a:extLst>
              <a:ext uri="{FF2B5EF4-FFF2-40B4-BE49-F238E27FC236}">
                <a16:creationId xmlns:a16="http://schemas.microsoft.com/office/drawing/2014/main" id="{F511C573-28F7-56EA-5421-E94D53EDFD21}"/>
              </a:ext>
            </a:extLst>
          </p:cNvPr>
          <p:cNvSpPr/>
          <p:nvPr/>
        </p:nvSpPr>
        <p:spPr>
          <a:xfrm>
            <a:off x="8534400" y="3327402"/>
            <a:ext cx="711200" cy="3625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BF25CEDE-4D40-B22F-6552-4658208D36B2}"/>
              </a:ext>
            </a:extLst>
          </p:cNvPr>
          <p:cNvSpPr txBox="1"/>
          <p:nvPr/>
        </p:nvSpPr>
        <p:spPr>
          <a:xfrm>
            <a:off x="3455096" y="3950951"/>
            <a:ext cx="4267200" cy="985078"/>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Select the correct fulfillment center for  the supplier.</a:t>
            </a:r>
          </a:p>
          <a:p>
            <a:r>
              <a:rPr lang="en-US" sz="1867">
                <a:latin typeface="Arial"/>
                <a:ea typeface="Geneva"/>
              </a:rPr>
              <a:t>Click </a:t>
            </a:r>
            <a:r>
              <a:rPr lang="en-US" sz="1867" b="1">
                <a:latin typeface="Arial"/>
                <a:ea typeface="Geneva"/>
              </a:rPr>
              <a:t>Next</a:t>
            </a:r>
            <a:r>
              <a:rPr lang="en-US" sz="1867">
                <a:latin typeface="Arial"/>
                <a:ea typeface="Geneva"/>
              </a:rPr>
              <a:t>.</a:t>
            </a:r>
          </a:p>
        </p:txBody>
      </p:sp>
      <p:cxnSp>
        <p:nvCxnSpPr>
          <p:cNvPr id="7" name="Straight Arrow Connector 6">
            <a:extLst>
              <a:ext uri="{FF2B5EF4-FFF2-40B4-BE49-F238E27FC236}">
                <a16:creationId xmlns:a16="http://schemas.microsoft.com/office/drawing/2014/main" id="{8F9BFE6C-1550-54B7-8812-A82ADE261466}"/>
              </a:ext>
            </a:extLst>
          </p:cNvPr>
          <p:cNvCxnSpPr>
            <a:cxnSpLocks/>
          </p:cNvCxnSpPr>
          <p:nvPr/>
        </p:nvCxnSpPr>
        <p:spPr>
          <a:xfrm>
            <a:off x="8128000" y="4221020"/>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7DA582B-E334-9342-B8A7-240A16C3682C}"/>
              </a:ext>
            </a:extLst>
          </p:cNvPr>
          <p:cNvPicPr>
            <a:picLocks noChangeAspect="1"/>
          </p:cNvPicPr>
          <p:nvPr/>
        </p:nvPicPr>
        <p:blipFill>
          <a:blip r:embed="rId4"/>
          <a:srcRect r="82349" b="75262"/>
          <a:stretch>
            <a:fillRect/>
          </a:stretch>
        </p:blipFill>
        <p:spPr>
          <a:xfrm>
            <a:off x="1" y="0"/>
            <a:ext cx="2152073" cy="1431635"/>
          </a:xfrm>
          <a:prstGeom prst="rect">
            <a:avLst/>
          </a:prstGeom>
        </p:spPr>
      </p:pic>
    </p:spTree>
    <p:extLst>
      <p:ext uri="{BB962C8B-B14F-4D97-AF65-F5344CB8AC3E}">
        <p14:creationId xmlns:p14="http://schemas.microsoft.com/office/powerpoint/2010/main" val="214215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A2D3-B1C4-C06F-BA82-2A68D4692F0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0329CC7-8C9C-9508-B754-16602CC720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65C54B18-5254-0C38-8916-9F222455846C}"/>
              </a:ext>
            </a:extLst>
          </p:cNvPr>
          <p:cNvSpPr>
            <a:spLocks noGrp="1"/>
          </p:cNvSpPr>
          <p:nvPr>
            <p:ph type="sldNum" sz="quarter" idx="10"/>
          </p:nvPr>
        </p:nvSpPr>
        <p:spPr/>
        <p:txBody>
          <a:bodyPr/>
          <a:lstStyle/>
          <a:p>
            <a:pPr>
              <a:defRPr/>
            </a:pPr>
            <a:fld id="{67ED70C6-FDCB-5747-9A21-CEFC4DDC4D7F}" type="slidenum">
              <a:rPr lang="en-US" smtClean="0"/>
              <a:pPr>
                <a:defRPr/>
              </a:pPr>
              <a:t>14</a:t>
            </a:fld>
            <a:endParaRPr lang="en-US"/>
          </a:p>
        </p:txBody>
      </p:sp>
      <p:pic>
        <p:nvPicPr>
          <p:cNvPr id="3" name="Picture 2">
            <a:extLst>
              <a:ext uri="{FF2B5EF4-FFF2-40B4-BE49-F238E27FC236}">
                <a16:creationId xmlns:a16="http://schemas.microsoft.com/office/drawing/2014/main" id="{852FF525-6BF4-F2A3-13FE-606D37EA4D12}"/>
              </a:ext>
            </a:extLst>
          </p:cNvPr>
          <p:cNvPicPr>
            <a:picLocks noChangeAspect="1"/>
          </p:cNvPicPr>
          <p:nvPr/>
        </p:nvPicPr>
        <p:blipFill>
          <a:blip r:embed="rId3"/>
          <a:stretch>
            <a:fillRect/>
          </a:stretch>
        </p:blipFill>
        <p:spPr>
          <a:xfrm>
            <a:off x="0" y="1"/>
            <a:ext cx="12192000" cy="5847833"/>
          </a:xfrm>
          <a:prstGeom prst="rect">
            <a:avLst/>
          </a:prstGeom>
        </p:spPr>
      </p:pic>
      <p:sp>
        <p:nvSpPr>
          <p:cNvPr id="5" name="TextBox 4">
            <a:extLst>
              <a:ext uri="{FF2B5EF4-FFF2-40B4-BE49-F238E27FC236}">
                <a16:creationId xmlns:a16="http://schemas.microsoft.com/office/drawing/2014/main" id="{192BB4BC-2884-7CA9-50D6-1794F5E7249F}"/>
              </a:ext>
            </a:extLst>
          </p:cNvPr>
          <p:cNvSpPr txBox="1"/>
          <p:nvPr/>
        </p:nvSpPr>
        <p:spPr>
          <a:xfrm>
            <a:off x="3149600" y="1600201"/>
            <a:ext cx="5994400" cy="666977"/>
          </a:xfrm>
          <a:prstGeom prst="rect">
            <a:avLst/>
          </a:prstGeom>
          <a:solidFill>
            <a:schemeClr val="bg1">
              <a:lumMod val="65000"/>
            </a:schemeClr>
          </a:solidFill>
          <a:ln w="12700">
            <a:solidFill>
              <a:srgbClr val="FF0000"/>
            </a:solidFill>
          </a:ln>
        </p:spPr>
        <p:txBody>
          <a:bodyPr wrap="square" rtlCol="0">
            <a:spAutoFit/>
          </a:bodyPr>
          <a:lstStyle/>
          <a:p>
            <a:r>
              <a:rPr lang="en-US" sz="1867" dirty="0"/>
              <a:t>Click </a:t>
            </a:r>
            <a:r>
              <a:rPr lang="en-US" sz="1867" b="1" dirty="0"/>
              <a:t>Add Attachment</a:t>
            </a:r>
            <a:r>
              <a:rPr lang="en-US" sz="1867" dirty="0"/>
              <a:t> to attach pertinent documents such as CV/Resume, SOW, etc.</a:t>
            </a:r>
          </a:p>
        </p:txBody>
      </p:sp>
      <p:cxnSp>
        <p:nvCxnSpPr>
          <p:cNvPr id="6" name="Straight Arrow Connector 5">
            <a:extLst>
              <a:ext uri="{FF2B5EF4-FFF2-40B4-BE49-F238E27FC236}">
                <a16:creationId xmlns:a16="http://schemas.microsoft.com/office/drawing/2014/main" id="{1BD05819-6575-F131-1E1D-208EAB587332}"/>
              </a:ext>
            </a:extLst>
          </p:cNvPr>
          <p:cNvCxnSpPr>
            <a:cxnSpLocks/>
          </p:cNvCxnSpPr>
          <p:nvPr/>
        </p:nvCxnSpPr>
        <p:spPr>
          <a:xfrm flipH="1">
            <a:off x="3149600" y="1397000"/>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5A004AFC-93A0-724B-0A68-C31C278EA489}"/>
              </a:ext>
            </a:extLst>
          </p:cNvPr>
          <p:cNvPicPr>
            <a:picLocks noChangeAspect="1"/>
          </p:cNvPicPr>
          <p:nvPr/>
        </p:nvPicPr>
        <p:blipFill>
          <a:blip r:embed="rId4"/>
          <a:srcRect r="82349" b="75262"/>
          <a:stretch>
            <a:fillRect/>
          </a:stretch>
        </p:blipFill>
        <p:spPr>
          <a:xfrm>
            <a:off x="1" y="0"/>
            <a:ext cx="2152073" cy="1431635"/>
          </a:xfrm>
          <a:prstGeom prst="rect">
            <a:avLst/>
          </a:prstGeom>
        </p:spPr>
      </p:pic>
    </p:spTree>
    <p:extLst>
      <p:ext uri="{BB962C8B-B14F-4D97-AF65-F5344CB8AC3E}">
        <p14:creationId xmlns:p14="http://schemas.microsoft.com/office/powerpoint/2010/main" val="350163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B67C-D255-5F14-794E-E980DB3CF4E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539E149-7664-165C-E28D-9875B7AC1F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8" name="Picture 7">
            <a:extLst>
              <a:ext uri="{FF2B5EF4-FFF2-40B4-BE49-F238E27FC236}">
                <a16:creationId xmlns:a16="http://schemas.microsoft.com/office/drawing/2014/main" id="{ED1B377C-0DAB-9BFE-966F-C09D159F2947}"/>
              </a:ext>
            </a:extLst>
          </p:cNvPr>
          <p:cNvPicPr>
            <a:picLocks noChangeAspect="1"/>
          </p:cNvPicPr>
          <p:nvPr/>
        </p:nvPicPr>
        <p:blipFill>
          <a:blip r:embed="rId3"/>
          <a:stretch>
            <a:fillRect/>
          </a:stretch>
        </p:blipFill>
        <p:spPr>
          <a:xfrm>
            <a:off x="0" y="3149"/>
            <a:ext cx="12192000" cy="5828743"/>
          </a:xfrm>
          <a:prstGeom prst="rect">
            <a:avLst/>
          </a:prstGeom>
        </p:spPr>
      </p:pic>
      <p:sp>
        <p:nvSpPr>
          <p:cNvPr id="4" name="Slide Number Placeholder 3">
            <a:extLst>
              <a:ext uri="{FF2B5EF4-FFF2-40B4-BE49-F238E27FC236}">
                <a16:creationId xmlns:a16="http://schemas.microsoft.com/office/drawing/2014/main" id="{DC73C657-F4D7-0792-E7B9-45B49C7E1C9B}"/>
              </a:ext>
            </a:extLst>
          </p:cNvPr>
          <p:cNvSpPr>
            <a:spLocks noGrp="1"/>
          </p:cNvSpPr>
          <p:nvPr>
            <p:ph type="sldNum" sz="quarter" idx="10"/>
          </p:nvPr>
        </p:nvSpPr>
        <p:spPr/>
        <p:txBody>
          <a:bodyPr/>
          <a:lstStyle/>
          <a:p>
            <a:pPr>
              <a:defRPr/>
            </a:pPr>
            <a:fld id="{67ED70C6-FDCB-5747-9A21-CEFC4DDC4D7F}" type="slidenum">
              <a:rPr lang="en-US" smtClean="0"/>
              <a:pPr>
                <a:defRPr/>
              </a:pPr>
              <a:t>15</a:t>
            </a:fld>
            <a:endParaRPr lang="en-US"/>
          </a:p>
        </p:txBody>
      </p:sp>
      <p:sp>
        <p:nvSpPr>
          <p:cNvPr id="11" name="Rectangle 10">
            <a:extLst>
              <a:ext uri="{FF2B5EF4-FFF2-40B4-BE49-F238E27FC236}">
                <a16:creationId xmlns:a16="http://schemas.microsoft.com/office/drawing/2014/main" id="{B52678AB-2AD2-D661-7B70-4E3B4E7C7AB2}"/>
              </a:ext>
            </a:extLst>
          </p:cNvPr>
          <p:cNvSpPr/>
          <p:nvPr/>
        </p:nvSpPr>
        <p:spPr>
          <a:xfrm>
            <a:off x="6221199" y="2790869"/>
            <a:ext cx="354299" cy="2305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sz="2400"/>
          </a:p>
        </p:txBody>
      </p:sp>
      <p:sp>
        <p:nvSpPr>
          <p:cNvPr id="13" name="TextBox 12">
            <a:extLst>
              <a:ext uri="{FF2B5EF4-FFF2-40B4-BE49-F238E27FC236}">
                <a16:creationId xmlns:a16="http://schemas.microsoft.com/office/drawing/2014/main" id="{A1D263C1-434B-AF2E-AC98-121167475277}"/>
              </a:ext>
            </a:extLst>
          </p:cNvPr>
          <p:cNvSpPr txBox="1"/>
          <p:nvPr/>
        </p:nvSpPr>
        <p:spPr>
          <a:xfrm>
            <a:off x="4341599" y="3811093"/>
            <a:ext cx="3832268" cy="410433"/>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Click</a:t>
            </a:r>
            <a:r>
              <a:rPr lang="en-US" sz="1867" b="1">
                <a:latin typeface="Arial"/>
                <a:ea typeface="Geneva"/>
              </a:rPr>
              <a:t> Upload </a:t>
            </a:r>
            <a:r>
              <a:rPr lang="en-US" sz="1867">
                <a:latin typeface="Arial"/>
                <a:ea typeface="Geneva"/>
              </a:rPr>
              <a:t>to attach each item.</a:t>
            </a:r>
            <a:endParaRPr lang="en-US" sz="2400"/>
          </a:p>
        </p:txBody>
      </p:sp>
      <p:pic>
        <p:nvPicPr>
          <p:cNvPr id="3" name="Picture 2">
            <a:extLst>
              <a:ext uri="{FF2B5EF4-FFF2-40B4-BE49-F238E27FC236}">
                <a16:creationId xmlns:a16="http://schemas.microsoft.com/office/drawing/2014/main" id="{9C5CB994-00BF-4871-CF96-E6E334B04FEE}"/>
              </a:ext>
            </a:extLst>
          </p:cNvPr>
          <p:cNvPicPr>
            <a:picLocks noChangeAspect="1"/>
          </p:cNvPicPr>
          <p:nvPr/>
        </p:nvPicPr>
        <p:blipFill>
          <a:blip r:embed="rId4"/>
          <a:srcRect r="82121" b="75409"/>
          <a:stretch>
            <a:fillRect/>
          </a:stretch>
        </p:blipFill>
        <p:spPr>
          <a:xfrm>
            <a:off x="0" y="0"/>
            <a:ext cx="2179781" cy="1422400"/>
          </a:xfrm>
          <a:prstGeom prst="rect">
            <a:avLst/>
          </a:prstGeom>
        </p:spPr>
      </p:pic>
    </p:spTree>
    <p:extLst>
      <p:ext uri="{BB962C8B-B14F-4D97-AF65-F5344CB8AC3E}">
        <p14:creationId xmlns:p14="http://schemas.microsoft.com/office/powerpoint/2010/main" val="223852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112023-3BF6-D81C-7FAF-799D42E76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2" name="Slide Number Placeholder 1">
            <a:extLst>
              <a:ext uri="{FF2B5EF4-FFF2-40B4-BE49-F238E27FC236}">
                <a16:creationId xmlns:a16="http://schemas.microsoft.com/office/drawing/2014/main" id="{D523A9D3-54DA-F448-50DD-1208181AC027}"/>
              </a:ext>
            </a:extLst>
          </p:cNvPr>
          <p:cNvSpPr>
            <a:spLocks noGrp="1"/>
          </p:cNvSpPr>
          <p:nvPr>
            <p:ph type="sldNum" sz="quarter" idx="10"/>
          </p:nvPr>
        </p:nvSpPr>
        <p:spPr/>
        <p:txBody>
          <a:bodyPr/>
          <a:lstStyle/>
          <a:p>
            <a:pPr>
              <a:defRPr/>
            </a:pPr>
            <a:fld id="{D5524B65-BD56-BC42-A8D4-F7B262BC0E77}" type="slidenum">
              <a:rPr lang="en-US" smtClean="0"/>
              <a:pPr>
                <a:defRPr/>
              </a:pPr>
              <a:t>16</a:t>
            </a:fld>
            <a:endParaRPr lang="en-US"/>
          </a:p>
        </p:txBody>
      </p:sp>
      <p:pic>
        <p:nvPicPr>
          <p:cNvPr id="3" name="Picture 2">
            <a:extLst>
              <a:ext uri="{FF2B5EF4-FFF2-40B4-BE49-F238E27FC236}">
                <a16:creationId xmlns:a16="http://schemas.microsoft.com/office/drawing/2014/main" id="{9E673689-5F82-2AB1-120B-BD2B9CC69D66}"/>
              </a:ext>
            </a:extLst>
          </p:cNvPr>
          <p:cNvPicPr>
            <a:picLocks noChangeAspect="1"/>
          </p:cNvPicPr>
          <p:nvPr/>
        </p:nvPicPr>
        <p:blipFill>
          <a:blip r:embed="rId3"/>
          <a:stretch>
            <a:fillRect/>
          </a:stretch>
        </p:blipFill>
        <p:spPr>
          <a:xfrm>
            <a:off x="0" y="-2726"/>
            <a:ext cx="12192000" cy="5860313"/>
          </a:xfrm>
          <a:prstGeom prst="rect">
            <a:avLst/>
          </a:prstGeom>
        </p:spPr>
      </p:pic>
      <p:sp>
        <p:nvSpPr>
          <p:cNvPr id="4" name="Rectangle 3">
            <a:extLst>
              <a:ext uri="{FF2B5EF4-FFF2-40B4-BE49-F238E27FC236}">
                <a16:creationId xmlns:a16="http://schemas.microsoft.com/office/drawing/2014/main" id="{086CFCD6-D0E3-7F31-F334-D31A727F44AC}"/>
              </a:ext>
            </a:extLst>
          </p:cNvPr>
          <p:cNvSpPr/>
          <p:nvPr/>
        </p:nvSpPr>
        <p:spPr>
          <a:xfrm>
            <a:off x="5652112" y="2597958"/>
            <a:ext cx="2071209" cy="6452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sz="2400"/>
          </a:p>
        </p:txBody>
      </p:sp>
      <p:sp>
        <p:nvSpPr>
          <p:cNvPr id="5" name="Rectangle 4">
            <a:extLst>
              <a:ext uri="{FF2B5EF4-FFF2-40B4-BE49-F238E27FC236}">
                <a16:creationId xmlns:a16="http://schemas.microsoft.com/office/drawing/2014/main" id="{22E9F8C8-CE26-1B7E-305B-1D97F26DB233}"/>
              </a:ext>
            </a:extLst>
          </p:cNvPr>
          <p:cNvSpPr/>
          <p:nvPr/>
        </p:nvSpPr>
        <p:spPr>
          <a:xfrm>
            <a:off x="6510566" y="3427477"/>
            <a:ext cx="759412" cy="24018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sz="2400"/>
          </a:p>
        </p:txBody>
      </p:sp>
      <p:sp>
        <p:nvSpPr>
          <p:cNvPr id="7" name="TextBox 6">
            <a:extLst>
              <a:ext uri="{FF2B5EF4-FFF2-40B4-BE49-F238E27FC236}">
                <a16:creationId xmlns:a16="http://schemas.microsoft.com/office/drawing/2014/main" id="{1B947CFA-E2A6-5D1D-FB35-9C4FAF904C78}"/>
              </a:ext>
            </a:extLst>
          </p:cNvPr>
          <p:cNvSpPr txBox="1"/>
          <p:nvPr/>
        </p:nvSpPr>
        <p:spPr>
          <a:xfrm>
            <a:off x="4526345" y="3924783"/>
            <a:ext cx="3804855" cy="697755"/>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Attach the file and provide a Title. Click </a:t>
            </a:r>
            <a:r>
              <a:rPr lang="en-US" sz="1867" b="1">
                <a:latin typeface="Arial"/>
                <a:ea typeface="Geneva"/>
              </a:rPr>
              <a:t>Save Changes</a:t>
            </a:r>
            <a:r>
              <a:rPr lang="en-US" sz="1867">
                <a:latin typeface="Arial"/>
                <a:ea typeface="Geneva"/>
              </a:rPr>
              <a:t>. </a:t>
            </a:r>
            <a:endParaRPr lang="en-US" sz="2400"/>
          </a:p>
        </p:txBody>
      </p:sp>
      <p:pic>
        <p:nvPicPr>
          <p:cNvPr id="8" name="Picture 7">
            <a:extLst>
              <a:ext uri="{FF2B5EF4-FFF2-40B4-BE49-F238E27FC236}">
                <a16:creationId xmlns:a16="http://schemas.microsoft.com/office/drawing/2014/main" id="{E9464A33-713F-31BA-06E9-527FD3DC81A0}"/>
              </a:ext>
            </a:extLst>
          </p:cNvPr>
          <p:cNvPicPr>
            <a:picLocks noChangeAspect="1"/>
          </p:cNvPicPr>
          <p:nvPr/>
        </p:nvPicPr>
        <p:blipFill>
          <a:blip r:embed="rId4"/>
          <a:srcRect r="82349" b="74834"/>
          <a:stretch>
            <a:fillRect/>
          </a:stretch>
        </p:blipFill>
        <p:spPr>
          <a:xfrm>
            <a:off x="1" y="-2727"/>
            <a:ext cx="2152073" cy="1462072"/>
          </a:xfrm>
          <a:prstGeom prst="rect">
            <a:avLst/>
          </a:prstGeom>
        </p:spPr>
      </p:pic>
    </p:spTree>
    <p:extLst>
      <p:ext uri="{BB962C8B-B14F-4D97-AF65-F5344CB8AC3E}">
        <p14:creationId xmlns:p14="http://schemas.microsoft.com/office/powerpoint/2010/main" val="187304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BD3379-5E40-225C-683A-B82E360C4E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2" name="Slide Number Placeholder 1">
            <a:extLst>
              <a:ext uri="{FF2B5EF4-FFF2-40B4-BE49-F238E27FC236}">
                <a16:creationId xmlns:a16="http://schemas.microsoft.com/office/drawing/2014/main" id="{47DC8B4F-860D-9503-5ECE-EA6D80685068}"/>
              </a:ext>
            </a:extLst>
          </p:cNvPr>
          <p:cNvSpPr>
            <a:spLocks noGrp="1"/>
          </p:cNvSpPr>
          <p:nvPr>
            <p:ph type="sldNum" sz="quarter" idx="10"/>
          </p:nvPr>
        </p:nvSpPr>
        <p:spPr/>
        <p:txBody>
          <a:bodyPr/>
          <a:lstStyle/>
          <a:p>
            <a:pPr>
              <a:defRPr/>
            </a:pPr>
            <a:fld id="{D5524B65-BD56-BC42-A8D4-F7B262BC0E77}" type="slidenum">
              <a:rPr lang="en-US" smtClean="0"/>
              <a:pPr>
                <a:defRPr/>
              </a:pPr>
              <a:t>17</a:t>
            </a:fld>
            <a:endParaRPr lang="en-US"/>
          </a:p>
        </p:txBody>
      </p:sp>
      <p:pic>
        <p:nvPicPr>
          <p:cNvPr id="3" name="Picture 2">
            <a:extLst>
              <a:ext uri="{FF2B5EF4-FFF2-40B4-BE49-F238E27FC236}">
                <a16:creationId xmlns:a16="http://schemas.microsoft.com/office/drawing/2014/main" id="{44AAD2E2-8B43-4910-058A-94FD8FB7CA99}"/>
              </a:ext>
            </a:extLst>
          </p:cNvPr>
          <p:cNvPicPr>
            <a:picLocks noChangeAspect="1"/>
          </p:cNvPicPr>
          <p:nvPr/>
        </p:nvPicPr>
        <p:blipFill>
          <a:blip r:embed="rId3"/>
          <a:stretch>
            <a:fillRect/>
          </a:stretch>
        </p:blipFill>
        <p:spPr>
          <a:xfrm>
            <a:off x="0" y="-4475"/>
            <a:ext cx="12192000" cy="5844520"/>
          </a:xfrm>
          <a:prstGeom prst="rect">
            <a:avLst/>
          </a:prstGeom>
        </p:spPr>
      </p:pic>
      <p:sp>
        <p:nvSpPr>
          <p:cNvPr id="4" name="Rectangle 3">
            <a:extLst>
              <a:ext uri="{FF2B5EF4-FFF2-40B4-BE49-F238E27FC236}">
                <a16:creationId xmlns:a16="http://schemas.microsoft.com/office/drawing/2014/main" id="{5AEC31B3-61C8-4A49-C1CF-9EB130118372}"/>
              </a:ext>
            </a:extLst>
          </p:cNvPr>
          <p:cNvSpPr/>
          <p:nvPr/>
        </p:nvSpPr>
        <p:spPr>
          <a:xfrm>
            <a:off x="6684185" y="3224919"/>
            <a:ext cx="826931" cy="32698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sz="2400"/>
          </a:p>
        </p:txBody>
      </p:sp>
      <p:sp>
        <p:nvSpPr>
          <p:cNvPr id="6" name="TextBox 5">
            <a:extLst>
              <a:ext uri="{FF2B5EF4-FFF2-40B4-BE49-F238E27FC236}">
                <a16:creationId xmlns:a16="http://schemas.microsoft.com/office/drawing/2014/main" id="{F6CFB6E2-FBF1-554B-0F2F-30A74FD51B84}"/>
              </a:ext>
            </a:extLst>
          </p:cNvPr>
          <p:cNvSpPr txBox="1"/>
          <p:nvPr/>
        </p:nvSpPr>
        <p:spPr>
          <a:xfrm>
            <a:off x="4449181" y="3780099"/>
            <a:ext cx="3272420" cy="410433"/>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Click </a:t>
            </a:r>
            <a:r>
              <a:rPr lang="en-US" sz="1867" b="1">
                <a:latin typeface="Arial"/>
                <a:ea typeface="Geneva"/>
              </a:rPr>
              <a:t>Save Changes</a:t>
            </a:r>
            <a:r>
              <a:rPr lang="en-US" sz="1867">
                <a:latin typeface="Arial"/>
                <a:ea typeface="Geneva"/>
              </a:rPr>
              <a:t> again. </a:t>
            </a:r>
            <a:endParaRPr lang="en-US" sz="1867"/>
          </a:p>
        </p:txBody>
      </p:sp>
      <p:pic>
        <p:nvPicPr>
          <p:cNvPr id="5" name="Picture 4">
            <a:extLst>
              <a:ext uri="{FF2B5EF4-FFF2-40B4-BE49-F238E27FC236}">
                <a16:creationId xmlns:a16="http://schemas.microsoft.com/office/drawing/2014/main" id="{36B1A57B-FAA5-06F8-BE8C-01AD893F33CB}"/>
              </a:ext>
            </a:extLst>
          </p:cNvPr>
          <p:cNvPicPr>
            <a:picLocks noChangeAspect="1"/>
          </p:cNvPicPr>
          <p:nvPr/>
        </p:nvPicPr>
        <p:blipFill>
          <a:blip r:embed="rId4"/>
          <a:srcRect r="82121" b="75409"/>
          <a:stretch>
            <a:fillRect/>
          </a:stretch>
        </p:blipFill>
        <p:spPr>
          <a:xfrm>
            <a:off x="0" y="0"/>
            <a:ext cx="2179781" cy="1422400"/>
          </a:xfrm>
          <a:prstGeom prst="rect">
            <a:avLst/>
          </a:prstGeom>
        </p:spPr>
      </p:pic>
    </p:spTree>
    <p:extLst>
      <p:ext uri="{BB962C8B-B14F-4D97-AF65-F5344CB8AC3E}">
        <p14:creationId xmlns:p14="http://schemas.microsoft.com/office/powerpoint/2010/main" val="393783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133A37-099E-4119-CFB8-AAAC33A700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2" name="Slide Number Placeholder 1">
            <a:extLst>
              <a:ext uri="{FF2B5EF4-FFF2-40B4-BE49-F238E27FC236}">
                <a16:creationId xmlns:a16="http://schemas.microsoft.com/office/drawing/2014/main" id="{2DC51528-E02A-80BC-E4CB-35B0D75A1656}"/>
              </a:ext>
            </a:extLst>
          </p:cNvPr>
          <p:cNvSpPr>
            <a:spLocks noGrp="1"/>
          </p:cNvSpPr>
          <p:nvPr>
            <p:ph type="sldNum" sz="quarter" idx="10"/>
          </p:nvPr>
        </p:nvSpPr>
        <p:spPr/>
        <p:txBody>
          <a:bodyPr/>
          <a:lstStyle/>
          <a:p>
            <a:pPr>
              <a:defRPr/>
            </a:pPr>
            <a:fld id="{D5524B65-BD56-BC42-A8D4-F7B262BC0E77}" type="slidenum">
              <a:rPr lang="en-US" smtClean="0"/>
              <a:pPr>
                <a:defRPr/>
              </a:pPr>
              <a:t>18</a:t>
            </a:fld>
            <a:endParaRPr lang="en-US"/>
          </a:p>
        </p:txBody>
      </p:sp>
      <p:pic>
        <p:nvPicPr>
          <p:cNvPr id="3" name="Picture 2">
            <a:extLst>
              <a:ext uri="{FF2B5EF4-FFF2-40B4-BE49-F238E27FC236}">
                <a16:creationId xmlns:a16="http://schemas.microsoft.com/office/drawing/2014/main" id="{C7095D1D-4A2D-52A8-5CBC-2DF3037F675A}"/>
              </a:ext>
            </a:extLst>
          </p:cNvPr>
          <p:cNvPicPr>
            <a:picLocks noChangeAspect="1"/>
          </p:cNvPicPr>
          <p:nvPr/>
        </p:nvPicPr>
        <p:blipFill>
          <a:blip r:embed="rId3"/>
          <a:stretch>
            <a:fillRect/>
          </a:stretch>
        </p:blipFill>
        <p:spPr>
          <a:xfrm>
            <a:off x="0" y="-2951"/>
            <a:ext cx="12192000" cy="5841469"/>
          </a:xfrm>
          <a:prstGeom prst="rect">
            <a:avLst/>
          </a:prstGeom>
        </p:spPr>
      </p:pic>
      <p:sp>
        <p:nvSpPr>
          <p:cNvPr id="5" name="TextBox 4">
            <a:extLst>
              <a:ext uri="{FF2B5EF4-FFF2-40B4-BE49-F238E27FC236}">
                <a16:creationId xmlns:a16="http://schemas.microsoft.com/office/drawing/2014/main" id="{FF5D227C-B727-BD26-4CFE-53ADA315399C}"/>
              </a:ext>
            </a:extLst>
          </p:cNvPr>
          <p:cNvSpPr txBox="1"/>
          <p:nvPr/>
        </p:nvSpPr>
        <p:spPr>
          <a:xfrm>
            <a:off x="2280272" y="2425341"/>
            <a:ext cx="4222129" cy="697755"/>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Repeat as needed for all documents. </a:t>
            </a:r>
          </a:p>
          <a:p>
            <a:r>
              <a:rPr lang="en-US" sz="1867">
                <a:latin typeface="Arial"/>
                <a:ea typeface="Geneva"/>
              </a:rPr>
              <a:t>Click </a:t>
            </a:r>
            <a:r>
              <a:rPr lang="en-US" sz="1867" b="1">
                <a:latin typeface="Arial"/>
                <a:ea typeface="Geneva"/>
              </a:rPr>
              <a:t>Next</a:t>
            </a:r>
            <a:r>
              <a:rPr lang="en-US" sz="1867">
                <a:latin typeface="Arial"/>
                <a:ea typeface="Geneva"/>
              </a:rPr>
              <a:t> when finished.</a:t>
            </a:r>
            <a:endParaRPr lang="en-US" sz="2400"/>
          </a:p>
        </p:txBody>
      </p:sp>
      <p:cxnSp>
        <p:nvCxnSpPr>
          <p:cNvPr id="9" name="Straight Arrow Connector 8">
            <a:extLst>
              <a:ext uri="{FF2B5EF4-FFF2-40B4-BE49-F238E27FC236}">
                <a16:creationId xmlns:a16="http://schemas.microsoft.com/office/drawing/2014/main" id="{4337EC91-4F86-8704-78FB-A21538087460}"/>
              </a:ext>
            </a:extLst>
          </p:cNvPr>
          <p:cNvCxnSpPr>
            <a:cxnSpLocks/>
          </p:cNvCxnSpPr>
          <p:nvPr/>
        </p:nvCxnSpPr>
        <p:spPr>
          <a:xfrm flipH="1">
            <a:off x="9245601" y="2792068"/>
            <a:ext cx="822036"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26372E7-4BA1-4AC3-28BE-DBE966508819}"/>
              </a:ext>
            </a:extLst>
          </p:cNvPr>
          <p:cNvPicPr>
            <a:picLocks noChangeAspect="1"/>
          </p:cNvPicPr>
          <p:nvPr/>
        </p:nvPicPr>
        <p:blipFill>
          <a:blip r:embed="rId4"/>
          <a:srcRect r="82349" b="75262"/>
          <a:stretch>
            <a:fillRect/>
          </a:stretch>
        </p:blipFill>
        <p:spPr>
          <a:xfrm>
            <a:off x="1" y="0"/>
            <a:ext cx="2152073" cy="1431635"/>
          </a:xfrm>
          <a:prstGeom prst="rect">
            <a:avLst/>
          </a:prstGeom>
        </p:spPr>
      </p:pic>
    </p:spTree>
    <p:extLst>
      <p:ext uri="{BB962C8B-B14F-4D97-AF65-F5344CB8AC3E}">
        <p14:creationId xmlns:p14="http://schemas.microsoft.com/office/powerpoint/2010/main" val="239417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6E4A-709F-CC69-26E4-08EEE8FF506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5C6883B-E5BE-58BF-2439-1617B7FE6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6EBFA5F2-3A40-2C18-44C5-9DD66239AB57}"/>
              </a:ext>
            </a:extLst>
          </p:cNvPr>
          <p:cNvSpPr>
            <a:spLocks noGrp="1"/>
          </p:cNvSpPr>
          <p:nvPr>
            <p:ph type="sldNum" sz="quarter" idx="10"/>
          </p:nvPr>
        </p:nvSpPr>
        <p:spPr/>
        <p:txBody>
          <a:bodyPr/>
          <a:lstStyle/>
          <a:p>
            <a:pPr>
              <a:defRPr/>
            </a:pPr>
            <a:fld id="{67ED70C6-FDCB-5747-9A21-CEFC4DDC4D7F}" type="slidenum">
              <a:rPr lang="en-US" smtClean="0"/>
              <a:pPr>
                <a:defRPr/>
              </a:pPr>
              <a:t>19</a:t>
            </a:fld>
            <a:endParaRPr lang="en-US"/>
          </a:p>
        </p:txBody>
      </p:sp>
      <p:pic>
        <p:nvPicPr>
          <p:cNvPr id="3" name="Picture 2">
            <a:extLst>
              <a:ext uri="{FF2B5EF4-FFF2-40B4-BE49-F238E27FC236}">
                <a16:creationId xmlns:a16="http://schemas.microsoft.com/office/drawing/2014/main" id="{45B3B115-42FE-03CA-0453-43BA451AB29C}"/>
              </a:ext>
            </a:extLst>
          </p:cNvPr>
          <p:cNvPicPr>
            <a:picLocks noChangeAspect="1"/>
          </p:cNvPicPr>
          <p:nvPr/>
        </p:nvPicPr>
        <p:blipFill>
          <a:blip r:embed="rId3"/>
          <a:stretch>
            <a:fillRect/>
          </a:stretch>
        </p:blipFill>
        <p:spPr>
          <a:xfrm>
            <a:off x="0" y="-15723"/>
            <a:ext cx="12192000" cy="5854196"/>
          </a:xfrm>
          <a:prstGeom prst="rect">
            <a:avLst/>
          </a:prstGeom>
        </p:spPr>
      </p:pic>
      <p:sp>
        <p:nvSpPr>
          <p:cNvPr id="5" name="Rectangle 4">
            <a:extLst>
              <a:ext uri="{FF2B5EF4-FFF2-40B4-BE49-F238E27FC236}">
                <a16:creationId xmlns:a16="http://schemas.microsoft.com/office/drawing/2014/main" id="{723A87B5-E40E-B7F4-D4F8-90EB8BEA4954}"/>
              </a:ext>
            </a:extLst>
          </p:cNvPr>
          <p:cNvSpPr/>
          <p:nvPr/>
        </p:nvSpPr>
        <p:spPr>
          <a:xfrm>
            <a:off x="2210765" y="2119745"/>
            <a:ext cx="7034836" cy="323965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C56F52BB-71FC-3AAA-EAE2-DE34247E1488}"/>
              </a:ext>
            </a:extLst>
          </p:cNvPr>
          <p:cNvSpPr txBox="1"/>
          <p:nvPr/>
        </p:nvSpPr>
        <p:spPr>
          <a:xfrm>
            <a:off x="5689600" y="685801"/>
            <a:ext cx="4470400" cy="1559722"/>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Questions on the </a:t>
            </a:r>
            <a:r>
              <a:rPr lang="en-US" sz="1867" b="1">
                <a:latin typeface="Arial"/>
                <a:ea typeface="Geneva"/>
              </a:rPr>
              <a:t>Form Fields tab</a:t>
            </a:r>
            <a:r>
              <a:rPr lang="en-US" sz="1867">
                <a:latin typeface="Arial"/>
                <a:ea typeface="Geneva"/>
              </a:rPr>
              <a:t> are organized by content. Additional requirements or questions may appear based on responses provided to each question.</a:t>
            </a:r>
          </a:p>
        </p:txBody>
      </p:sp>
      <p:pic>
        <p:nvPicPr>
          <p:cNvPr id="2" name="Picture 1">
            <a:extLst>
              <a:ext uri="{FF2B5EF4-FFF2-40B4-BE49-F238E27FC236}">
                <a16:creationId xmlns:a16="http://schemas.microsoft.com/office/drawing/2014/main" id="{2F216909-40A7-C233-942F-10F0BA1D806C}"/>
              </a:ext>
            </a:extLst>
          </p:cNvPr>
          <p:cNvPicPr>
            <a:picLocks noChangeAspect="1"/>
          </p:cNvPicPr>
          <p:nvPr/>
        </p:nvPicPr>
        <p:blipFill>
          <a:blip r:embed="rId4"/>
          <a:srcRect r="82349" b="75262"/>
          <a:stretch>
            <a:fillRect/>
          </a:stretch>
        </p:blipFill>
        <p:spPr>
          <a:xfrm>
            <a:off x="1" y="0"/>
            <a:ext cx="2152073" cy="1431635"/>
          </a:xfrm>
          <a:prstGeom prst="rect">
            <a:avLst/>
          </a:prstGeom>
        </p:spPr>
      </p:pic>
    </p:spTree>
    <p:extLst>
      <p:ext uri="{BB962C8B-B14F-4D97-AF65-F5344CB8AC3E}">
        <p14:creationId xmlns:p14="http://schemas.microsoft.com/office/powerpoint/2010/main" val="309852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872C77-A2D9-B84F-939C-59C48FDF0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22" name="Title 1">
            <a:extLst>
              <a:ext uri="{FF2B5EF4-FFF2-40B4-BE49-F238E27FC236}">
                <a16:creationId xmlns:a16="http://schemas.microsoft.com/office/drawing/2014/main" id="{858D6C79-2C0F-084E-BF2F-9BBDEFA11578}"/>
              </a:ext>
            </a:extLst>
          </p:cNvPr>
          <p:cNvSpPr txBox="1">
            <a:spLocks/>
          </p:cNvSpPr>
          <p:nvPr/>
        </p:nvSpPr>
        <p:spPr>
          <a:xfrm>
            <a:off x="832758" y="832009"/>
            <a:ext cx="10417628" cy="4837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t>CONSULTANTS</a:t>
            </a:r>
          </a:p>
          <a:p>
            <a:endParaRPr lang="en-US" sz="1800" dirty="0">
              <a:solidFill>
                <a:schemeClr val="accent1">
                  <a:lumMod val="75000"/>
                </a:schemeClr>
              </a:solidFill>
              <a:latin typeface="Arial"/>
              <a:ea typeface="Geneva" charset="0"/>
              <a:cs typeface="Arial"/>
            </a:endParaRPr>
          </a:p>
          <a:p>
            <a:r>
              <a:rPr lang="en-US" sz="2400" dirty="0">
                <a:solidFill>
                  <a:schemeClr val="accent1">
                    <a:lumMod val="75000"/>
                  </a:schemeClr>
                </a:solidFill>
                <a:latin typeface="Arial"/>
                <a:ea typeface="Geneva" charset="0"/>
                <a:cs typeface="Arial"/>
              </a:rPr>
              <a:t>Amy Drag, Director, Procurement Services</a:t>
            </a:r>
          </a:p>
          <a:p>
            <a:r>
              <a:rPr lang="en-US" sz="2400" dirty="0">
                <a:solidFill>
                  <a:schemeClr val="accent1">
                    <a:lumMod val="75000"/>
                  </a:schemeClr>
                </a:solidFill>
                <a:latin typeface="Helvetica Neue" charset="0"/>
                <a:ea typeface="Geneva" charset="0"/>
              </a:rPr>
              <a:t>Susan Tompkins, </a:t>
            </a:r>
            <a:r>
              <a:rPr lang="en-US" sz="2400" dirty="0">
                <a:solidFill>
                  <a:schemeClr val="accent1">
                    <a:lumMod val="75000"/>
                  </a:schemeClr>
                </a:solidFill>
                <a:latin typeface="Arial"/>
                <a:ea typeface="Geneva" charset="0"/>
                <a:cs typeface="Arial"/>
              </a:rPr>
              <a:t>Assistant Director, Contracts &amp; Grants</a:t>
            </a:r>
          </a:p>
          <a:p>
            <a:endParaRPr lang="en-US" sz="2400" dirty="0">
              <a:solidFill>
                <a:schemeClr val="accent1">
                  <a:lumMod val="75000"/>
                </a:schemeClr>
              </a:solidFill>
              <a:latin typeface="Arial"/>
              <a:ea typeface="Geneva" charset="0"/>
              <a:cs typeface="Arial"/>
            </a:endParaRPr>
          </a:p>
          <a:p>
            <a:endParaRPr lang="en-US" sz="1800" dirty="0">
              <a:solidFill>
                <a:schemeClr val="accent1">
                  <a:lumMod val="75000"/>
                </a:schemeClr>
              </a:solidFill>
              <a:latin typeface="Helvetica Neue" charset="0"/>
              <a:ea typeface="Geneva" charset="0"/>
            </a:endParaRPr>
          </a:p>
        </p:txBody>
      </p:sp>
      <p:pic>
        <p:nvPicPr>
          <p:cNvPr id="23" name="Picture 22">
            <a:extLst>
              <a:ext uri="{FF2B5EF4-FFF2-40B4-BE49-F238E27FC236}">
                <a16:creationId xmlns:a16="http://schemas.microsoft.com/office/drawing/2014/main" id="{1D8E42BD-8C37-3E42-99EE-09C47DC533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F990DA73-1635-D94F-B52E-6825909C3EC8}"/>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7F03FC8A-F67E-C64F-AC3E-BAF0E3D4F340}"/>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8D155524-5F24-714F-8053-C0C479AD0B7A}"/>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194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B08D-7641-E2C7-0099-50714BEE6D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ADFD66-9AA0-2F2F-7CFF-AEFC9F35D9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97B9C213-9C03-3343-6FDB-12CCAD3432B0}"/>
              </a:ext>
            </a:extLst>
          </p:cNvPr>
          <p:cNvSpPr>
            <a:spLocks noGrp="1"/>
          </p:cNvSpPr>
          <p:nvPr>
            <p:ph type="sldNum" sz="quarter" idx="10"/>
          </p:nvPr>
        </p:nvSpPr>
        <p:spPr/>
        <p:txBody>
          <a:bodyPr/>
          <a:lstStyle/>
          <a:p>
            <a:pPr>
              <a:defRPr/>
            </a:pPr>
            <a:fld id="{67ED70C6-FDCB-5747-9A21-CEFC4DDC4D7F}" type="slidenum">
              <a:rPr lang="en-US" smtClean="0"/>
              <a:pPr>
                <a:defRPr/>
              </a:pPr>
              <a:t>20</a:t>
            </a:fld>
            <a:endParaRPr lang="en-US"/>
          </a:p>
        </p:txBody>
      </p:sp>
      <p:pic>
        <p:nvPicPr>
          <p:cNvPr id="3" name="Picture 2">
            <a:extLst>
              <a:ext uri="{FF2B5EF4-FFF2-40B4-BE49-F238E27FC236}">
                <a16:creationId xmlns:a16="http://schemas.microsoft.com/office/drawing/2014/main" id="{E9E936D2-41A1-281A-4AE3-FA1F1192AAA9}"/>
              </a:ext>
            </a:extLst>
          </p:cNvPr>
          <p:cNvPicPr>
            <a:picLocks noChangeAspect="1"/>
          </p:cNvPicPr>
          <p:nvPr/>
        </p:nvPicPr>
        <p:blipFill>
          <a:blip r:embed="rId3"/>
          <a:stretch>
            <a:fillRect/>
          </a:stretch>
        </p:blipFill>
        <p:spPr>
          <a:xfrm>
            <a:off x="0" y="0"/>
            <a:ext cx="12192000" cy="5841469"/>
          </a:xfrm>
          <a:prstGeom prst="rect">
            <a:avLst/>
          </a:prstGeom>
        </p:spPr>
      </p:pic>
      <p:sp>
        <p:nvSpPr>
          <p:cNvPr id="5" name="Rectangle 4">
            <a:extLst>
              <a:ext uri="{FF2B5EF4-FFF2-40B4-BE49-F238E27FC236}">
                <a16:creationId xmlns:a16="http://schemas.microsoft.com/office/drawing/2014/main" id="{7011AB88-4E52-3783-F215-4FEB8FF01152}"/>
              </a:ext>
            </a:extLst>
          </p:cNvPr>
          <p:cNvSpPr/>
          <p:nvPr/>
        </p:nvSpPr>
        <p:spPr>
          <a:xfrm>
            <a:off x="2133600" y="1498600"/>
            <a:ext cx="5791200" cy="3149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4921EB1A-CC01-D63D-6E6E-2F9A9CE0176F}"/>
              </a:ext>
            </a:extLst>
          </p:cNvPr>
          <p:cNvSpPr txBox="1"/>
          <p:nvPr/>
        </p:nvSpPr>
        <p:spPr>
          <a:xfrm>
            <a:off x="8128000" y="605089"/>
            <a:ext cx="3786909" cy="1272400"/>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Responses to questions in the </a:t>
            </a:r>
            <a:r>
              <a:rPr lang="en-US" sz="1867" b="1">
                <a:latin typeface="Arial"/>
                <a:ea typeface="Geneva"/>
              </a:rPr>
              <a:t>Employment Relationship </a:t>
            </a:r>
            <a:r>
              <a:rPr lang="en-US" sz="1867">
                <a:latin typeface="Arial"/>
                <a:ea typeface="Geneva"/>
              </a:rPr>
              <a:t>section may trigger Human Resources (HR) review. </a:t>
            </a:r>
          </a:p>
        </p:txBody>
      </p:sp>
    </p:spTree>
    <p:extLst>
      <p:ext uri="{BB962C8B-B14F-4D97-AF65-F5344CB8AC3E}">
        <p14:creationId xmlns:p14="http://schemas.microsoft.com/office/powerpoint/2010/main" val="318036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0B96-6E8B-4CA3-B3C8-6917F7A697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03797C8-DFF1-00B8-3889-24D007A1A2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372DAF4F-2381-3EE4-4FFF-9494D62E4911}"/>
              </a:ext>
            </a:extLst>
          </p:cNvPr>
          <p:cNvSpPr>
            <a:spLocks noGrp="1"/>
          </p:cNvSpPr>
          <p:nvPr>
            <p:ph type="sldNum" sz="quarter" idx="10"/>
          </p:nvPr>
        </p:nvSpPr>
        <p:spPr/>
        <p:txBody>
          <a:bodyPr/>
          <a:lstStyle/>
          <a:p>
            <a:pPr>
              <a:defRPr/>
            </a:pPr>
            <a:fld id="{67ED70C6-FDCB-5747-9A21-CEFC4DDC4D7F}" type="slidenum">
              <a:rPr lang="en-US" smtClean="0"/>
              <a:pPr>
                <a:defRPr/>
              </a:pPr>
              <a:t>21</a:t>
            </a:fld>
            <a:endParaRPr lang="en-US"/>
          </a:p>
        </p:txBody>
      </p:sp>
      <p:pic>
        <p:nvPicPr>
          <p:cNvPr id="3" name="Picture 2">
            <a:extLst>
              <a:ext uri="{FF2B5EF4-FFF2-40B4-BE49-F238E27FC236}">
                <a16:creationId xmlns:a16="http://schemas.microsoft.com/office/drawing/2014/main" id="{AAB15700-C3C3-BFEA-A205-CCC92E74127B}"/>
              </a:ext>
            </a:extLst>
          </p:cNvPr>
          <p:cNvPicPr>
            <a:picLocks noChangeAspect="1"/>
          </p:cNvPicPr>
          <p:nvPr/>
        </p:nvPicPr>
        <p:blipFill>
          <a:blip r:embed="rId3"/>
          <a:stretch>
            <a:fillRect/>
          </a:stretch>
        </p:blipFill>
        <p:spPr>
          <a:xfrm>
            <a:off x="0" y="0"/>
            <a:ext cx="12192000" cy="5835379"/>
          </a:xfrm>
          <a:prstGeom prst="rect">
            <a:avLst/>
          </a:prstGeom>
        </p:spPr>
      </p:pic>
      <p:sp>
        <p:nvSpPr>
          <p:cNvPr id="2" name="Rectangle 1">
            <a:extLst>
              <a:ext uri="{FF2B5EF4-FFF2-40B4-BE49-F238E27FC236}">
                <a16:creationId xmlns:a16="http://schemas.microsoft.com/office/drawing/2014/main" id="{CECA16C0-DAF0-2155-C2CB-B1E003FEFD52}"/>
              </a:ext>
            </a:extLst>
          </p:cNvPr>
          <p:cNvSpPr/>
          <p:nvPr/>
        </p:nvSpPr>
        <p:spPr>
          <a:xfrm>
            <a:off x="2133600" y="1092200"/>
            <a:ext cx="5892800" cy="40640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80AAC842-AF62-7665-E802-316FC05B4C59}"/>
              </a:ext>
            </a:extLst>
          </p:cNvPr>
          <p:cNvPicPr>
            <a:picLocks noChangeAspect="1"/>
          </p:cNvPicPr>
          <p:nvPr/>
        </p:nvPicPr>
        <p:blipFill>
          <a:blip r:embed="rId4"/>
          <a:srcRect l="17500" t="48262" r="45000" b="18710"/>
          <a:stretch/>
        </p:blipFill>
        <p:spPr>
          <a:xfrm>
            <a:off x="7213600" y="889000"/>
            <a:ext cx="4572000" cy="1930400"/>
          </a:xfrm>
          <a:prstGeom prst="rect">
            <a:avLst/>
          </a:prstGeom>
          <a:ln>
            <a:solidFill>
              <a:schemeClr val="accent1"/>
            </a:solidFill>
          </a:ln>
        </p:spPr>
      </p:pic>
      <p:sp>
        <p:nvSpPr>
          <p:cNvPr id="5" name="TextBox 4">
            <a:extLst>
              <a:ext uri="{FF2B5EF4-FFF2-40B4-BE49-F238E27FC236}">
                <a16:creationId xmlns:a16="http://schemas.microsoft.com/office/drawing/2014/main" id="{D02191DE-90DC-95D9-4F72-F5C7C673A3D0}"/>
              </a:ext>
            </a:extLst>
          </p:cNvPr>
          <p:cNvSpPr txBox="1"/>
          <p:nvPr/>
        </p:nvSpPr>
        <p:spPr>
          <a:xfrm>
            <a:off x="6299200" y="3290216"/>
            <a:ext cx="5791200" cy="1272400"/>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The responses provided will determine whether the ICED Questionnaire must be attached. There may be more than one warning to attach the questionnaire.</a:t>
            </a:r>
            <a:endParaRPr lang="en-US" sz="2400"/>
          </a:p>
        </p:txBody>
      </p:sp>
    </p:spTree>
    <p:extLst>
      <p:ext uri="{BB962C8B-B14F-4D97-AF65-F5344CB8AC3E}">
        <p14:creationId xmlns:p14="http://schemas.microsoft.com/office/powerpoint/2010/main" val="2722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4801-3C19-62E4-51F0-59CD8E3F375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A62909D-8C92-A283-2574-715473CFE1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7AB1C4C4-D4DC-7E56-A0F4-DEFDCC405E55}"/>
              </a:ext>
            </a:extLst>
          </p:cNvPr>
          <p:cNvSpPr>
            <a:spLocks noGrp="1"/>
          </p:cNvSpPr>
          <p:nvPr>
            <p:ph type="sldNum" sz="quarter" idx="10"/>
          </p:nvPr>
        </p:nvSpPr>
        <p:spPr/>
        <p:txBody>
          <a:bodyPr/>
          <a:lstStyle/>
          <a:p>
            <a:pPr>
              <a:defRPr/>
            </a:pPr>
            <a:fld id="{67ED70C6-FDCB-5747-9A21-CEFC4DDC4D7F}" type="slidenum">
              <a:rPr lang="en-US" smtClean="0"/>
              <a:pPr>
                <a:defRPr/>
              </a:pPr>
              <a:t>22</a:t>
            </a:fld>
            <a:endParaRPr lang="en-US"/>
          </a:p>
        </p:txBody>
      </p:sp>
      <p:pic>
        <p:nvPicPr>
          <p:cNvPr id="3" name="Picture 2">
            <a:extLst>
              <a:ext uri="{FF2B5EF4-FFF2-40B4-BE49-F238E27FC236}">
                <a16:creationId xmlns:a16="http://schemas.microsoft.com/office/drawing/2014/main" id="{72253149-1DC8-4941-CA9A-0EE62CE630DF}"/>
              </a:ext>
            </a:extLst>
          </p:cNvPr>
          <p:cNvPicPr>
            <a:picLocks noChangeAspect="1"/>
          </p:cNvPicPr>
          <p:nvPr/>
        </p:nvPicPr>
        <p:blipFill>
          <a:blip r:embed="rId3"/>
          <a:stretch>
            <a:fillRect/>
          </a:stretch>
        </p:blipFill>
        <p:spPr>
          <a:xfrm>
            <a:off x="0" y="2309"/>
            <a:ext cx="12192000" cy="5835107"/>
          </a:xfrm>
          <a:prstGeom prst="rect">
            <a:avLst/>
          </a:prstGeom>
        </p:spPr>
      </p:pic>
      <p:sp>
        <p:nvSpPr>
          <p:cNvPr id="2" name="Rectangle 1">
            <a:extLst>
              <a:ext uri="{FF2B5EF4-FFF2-40B4-BE49-F238E27FC236}">
                <a16:creationId xmlns:a16="http://schemas.microsoft.com/office/drawing/2014/main" id="{09529EF2-B126-6760-9186-34341352A6FE}"/>
              </a:ext>
            </a:extLst>
          </p:cNvPr>
          <p:cNvSpPr/>
          <p:nvPr/>
        </p:nvSpPr>
        <p:spPr>
          <a:xfrm>
            <a:off x="2235200" y="3733800"/>
            <a:ext cx="4368800" cy="1219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2670117A-DA22-FDB1-34D1-CBB62307FF3E}"/>
              </a:ext>
            </a:extLst>
          </p:cNvPr>
          <p:cNvSpPr txBox="1"/>
          <p:nvPr/>
        </p:nvSpPr>
        <p:spPr>
          <a:xfrm>
            <a:off x="7213599" y="3317141"/>
            <a:ext cx="4682836" cy="1559722"/>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If required, the completed questionnaire must be uploaded at the prompt shown. The form will not be able to be submitted if it is only uploaded in the Attachments tab.</a:t>
            </a:r>
          </a:p>
          <a:p>
            <a:endParaRPr lang="en-US" sz="1867"/>
          </a:p>
        </p:txBody>
      </p:sp>
    </p:spTree>
    <p:extLst>
      <p:ext uri="{BB962C8B-B14F-4D97-AF65-F5344CB8AC3E}">
        <p14:creationId xmlns:p14="http://schemas.microsoft.com/office/powerpoint/2010/main" val="259007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030DD-8210-FC74-C51C-BB79AB0AFC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82491D-17FF-5852-64EA-D7F0B64991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8" name="Picture 7">
            <a:extLst>
              <a:ext uri="{FF2B5EF4-FFF2-40B4-BE49-F238E27FC236}">
                <a16:creationId xmlns:a16="http://schemas.microsoft.com/office/drawing/2014/main" id="{D36196D6-11C6-D364-F3F6-2ABF4AC97996}"/>
              </a:ext>
            </a:extLst>
          </p:cNvPr>
          <p:cNvPicPr>
            <a:picLocks noChangeAspect="1"/>
          </p:cNvPicPr>
          <p:nvPr/>
        </p:nvPicPr>
        <p:blipFill>
          <a:blip r:embed="rId3"/>
          <a:stretch>
            <a:fillRect/>
          </a:stretch>
        </p:blipFill>
        <p:spPr>
          <a:xfrm>
            <a:off x="0" y="-25400"/>
            <a:ext cx="12192000" cy="5817307"/>
          </a:xfrm>
          <a:prstGeom prst="rect">
            <a:avLst/>
          </a:prstGeom>
        </p:spPr>
      </p:pic>
      <p:sp>
        <p:nvSpPr>
          <p:cNvPr id="4" name="Slide Number Placeholder 3">
            <a:extLst>
              <a:ext uri="{FF2B5EF4-FFF2-40B4-BE49-F238E27FC236}">
                <a16:creationId xmlns:a16="http://schemas.microsoft.com/office/drawing/2014/main" id="{C4A3CD90-BB0F-5856-8B66-EBCEA899C8BD}"/>
              </a:ext>
            </a:extLst>
          </p:cNvPr>
          <p:cNvSpPr>
            <a:spLocks noGrp="1"/>
          </p:cNvSpPr>
          <p:nvPr>
            <p:ph type="sldNum" sz="quarter" idx="10"/>
          </p:nvPr>
        </p:nvSpPr>
        <p:spPr/>
        <p:txBody>
          <a:bodyPr/>
          <a:lstStyle/>
          <a:p>
            <a:pPr>
              <a:defRPr/>
            </a:pPr>
            <a:fld id="{67ED70C6-FDCB-5747-9A21-CEFC4DDC4D7F}" type="slidenum">
              <a:rPr lang="en-US" smtClean="0"/>
              <a:pPr>
                <a:defRPr/>
              </a:pPr>
              <a:t>23</a:t>
            </a:fld>
            <a:endParaRPr lang="en-US"/>
          </a:p>
        </p:txBody>
      </p:sp>
      <p:pic>
        <p:nvPicPr>
          <p:cNvPr id="6" name="Picture 5" descr="A screenshot of a computer&#10;&#10;AI-generated content may be incorrect.">
            <a:extLst>
              <a:ext uri="{FF2B5EF4-FFF2-40B4-BE49-F238E27FC236}">
                <a16:creationId xmlns:a16="http://schemas.microsoft.com/office/drawing/2014/main" id="{97B67DBE-FAFE-06F2-D05E-589FE57F6926}"/>
              </a:ext>
            </a:extLst>
          </p:cNvPr>
          <p:cNvPicPr>
            <a:picLocks noChangeAspect="1"/>
          </p:cNvPicPr>
          <p:nvPr/>
        </p:nvPicPr>
        <p:blipFill>
          <a:blip r:embed="rId4"/>
          <a:srcRect l="14927" t="32812" r="25947" b="63423"/>
          <a:stretch/>
        </p:blipFill>
        <p:spPr>
          <a:xfrm>
            <a:off x="2235586" y="1711233"/>
            <a:ext cx="7208473" cy="233857"/>
          </a:xfrm>
          <a:prstGeom prst="rect">
            <a:avLst/>
          </a:prstGeom>
        </p:spPr>
      </p:pic>
      <p:sp>
        <p:nvSpPr>
          <p:cNvPr id="2" name="Rectangle 1">
            <a:extLst>
              <a:ext uri="{FF2B5EF4-FFF2-40B4-BE49-F238E27FC236}">
                <a16:creationId xmlns:a16="http://schemas.microsoft.com/office/drawing/2014/main" id="{8C9954FB-53EF-3576-ABF1-CCD2B8ED87C0}"/>
              </a:ext>
            </a:extLst>
          </p:cNvPr>
          <p:cNvSpPr/>
          <p:nvPr/>
        </p:nvSpPr>
        <p:spPr>
          <a:xfrm>
            <a:off x="2235200" y="1711446"/>
            <a:ext cx="7208473" cy="366274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11D58464-EB14-3E38-1A72-4370B4D8ADA0}"/>
              </a:ext>
            </a:extLst>
          </p:cNvPr>
          <p:cNvSpPr txBox="1"/>
          <p:nvPr/>
        </p:nvSpPr>
        <p:spPr>
          <a:xfrm>
            <a:off x="6705601" y="1158399"/>
            <a:ext cx="4682836" cy="1528945"/>
          </a:xfrm>
          <a:prstGeom prst="rect">
            <a:avLst/>
          </a:prstGeom>
          <a:solidFill>
            <a:schemeClr val="bg1">
              <a:lumMod val="65000"/>
            </a:schemeClr>
          </a:solidFill>
          <a:ln w="12700">
            <a:solidFill>
              <a:srgbClr val="FF0000"/>
            </a:solidFill>
          </a:ln>
        </p:spPr>
        <p:txBody>
          <a:bodyPr wrap="square" rtlCol="0">
            <a:spAutoFit/>
          </a:bodyPr>
          <a:lstStyle/>
          <a:p>
            <a:r>
              <a:rPr lang="en-US" sz="1867"/>
              <a:t>Once </a:t>
            </a:r>
            <a:r>
              <a:rPr lang="en-US" sz="1867" b="1"/>
              <a:t>Scope and Funding </a:t>
            </a:r>
            <a:r>
              <a:rPr lang="en-US" sz="1867"/>
              <a:t>is answered, the </a:t>
            </a:r>
            <a:r>
              <a:rPr lang="en-US" sz="1867" b="1"/>
              <a:t>Project/Contract Information </a:t>
            </a:r>
            <a:r>
              <a:rPr lang="en-US" sz="1867"/>
              <a:t>section will appear. This section is your requisition information (what will appear on the requisition, PO, and voucher).</a:t>
            </a:r>
          </a:p>
        </p:txBody>
      </p:sp>
      <p:pic>
        <p:nvPicPr>
          <p:cNvPr id="9" name="Picture 8">
            <a:extLst>
              <a:ext uri="{FF2B5EF4-FFF2-40B4-BE49-F238E27FC236}">
                <a16:creationId xmlns:a16="http://schemas.microsoft.com/office/drawing/2014/main" id="{9967918A-94A2-26D4-42C7-F77D19E66246}"/>
              </a:ext>
            </a:extLst>
          </p:cNvPr>
          <p:cNvPicPr>
            <a:picLocks noChangeAspect="1"/>
          </p:cNvPicPr>
          <p:nvPr/>
        </p:nvPicPr>
        <p:blipFill>
          <a:blip r:embed="rId5"/>
          <a:stretch>
            <a:fillRect/>
          </a:stretch>
        </p:blipFill>
        <p:spPr>
          <a:xfrm>
            <a:off x="1" y="1"/>
            <a:ext cx="425751" cy="5836255"/>
          </a:xfrm>
          <a:prstGeom prst="rect">
            <a:avLst/>
          </a:prstGeom>
        </p:spPr>
      </p:pic>
    </p:spTree>
    <p:extLst>
      <p:ext uri="{BB962C8B-B14F-4D97-AF65-F5344CB8AC3E}">
        <p14:creationId xmlns:p14="http://schemas.microsoft.com/office/powerpoint/2010/main" val="258159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4008-1CA4-1D38-B061-6F20F0E1721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3970BC-6C8A-79D3-E1B1-0432E5B30F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9" name="Picture 8">
            <a:extLst>
              <a:ext uri="{FF2B5EF4-FFF2-40B4-BE49-F238E27FC236}">
                <a16:creationId xmlns:a16="http://schemas.microsoft.com/office/drawing/2014/main" id="{5EAD904C-0BA4-5061-E217-DC94547D31D0}"/>
              </a:ext>
            </a:extLst>
          </p:cNvPr>
          <p:cNvPicPr>
            <a:picLocks noChangeAspect="1"/>
          </p:cNvPicPr>
          <p:nvPr/>
        </p:nvPicPr>
        <p:blipFill>
          <a:blip r:embed="rId3"/>
          <a:stretch>
            <a:fillRect/>
          </a:stretch>
        </p:blipFill>
        <p:spPr>
          <a:xfrm>
            <a:off x="0" y="1"/>
            <a:ext cx="12192000" cy="5858577"/>
          </a:xfrm>
          <a:prstGeom prst="rect">
            <a:avLst/>
          </a:prstGeom>
        </p:spPr>
      </p:pic>
      <p:sp>
        <p:nvSpPr>
          <p:cNvPr id="4" name="Slide Number Placeholder 3">
            <a:extLst>
              <a:ext uri="{FF2B5EF4-FFF2-40B4-BE49-F238E27FC236}">
                <a16:creationId xmlns:a16="http://schemas.microsoft.com/office/drawing/2014/main" id="{4B1A4276-EFB1-1D81-92C7-3BEE1DA89144}"/>
              </a:ext>
            </a:extLst>
          </p:cNvPr>
          <p:cNvSpPr>
            <a:spLocks noGrp="1"/>
          </p:cNvSpPr>
          <p:nvPr>
            <p:ph type="sldNum" sz="quarter" idx="10"/>
          </p:nvPr>
        </p:nvSpPr>
        <p:spPr/>
        <p:txBody>
          <a:bodyPr/>
          <a:lstStyle/>
          <a:p>
            <a:pPr>
              <a:defRPr/>
            </a:pPr>
            <a:fld id="{67ED70C6-FDCB-5747-9A21-CEFC4DDC4D7F}" type="slidenum">
              <a:rPr lang="en-US" smtClean="0"/>
              <a:pPr>
                <a:defRPr/>
              </a:pPr>
              <a:t>24</a:t>
            </a:fld>
            <a:endParaRPr lang="en-US"/>
          </a:p>
        </p:txBody>
      </p:sp>
      <p:sp>
        <p:nvSpPr>
          <p:cNvPr id="2" name="TextBox 1">
            <a:extLst>
              <a:ext uri="{FF2B5EF4-FFF2-40B4-BE49-F238E27FC236}">
                <a16:creationId xmlns:a16="http://schemas.microsoft.com/office/drawing/2014/main" id="{724E9F28-BE4E-95F1-F59F-3BE82D4824D4}"/>
              </a:ext>
            </a:extLst>
          </p:cNvPr>
          <p:cNvSpPr txBox="1"/>
          <p:nvPr/>
        </p:nvSpPr>
        <p:spPr>
          <a:xfrm>
            <a:off x="8132176" y="4540892"/>
            <a:ext cx="2235200" cy="666977"/>
          </a:xfrm>
          <a:prstGeom prst="rect">
            <a:avLst/>
          </a:prstGeom>
          <a:solidFill>
            <a:schemeClr val="bg1">
              <a:lumMod val="65000"/>
            </a:schemeClr>
          </a:solidFill>
          <a:ln w="12700">
            <a:solidFill>
              <a:srgbClr val="FF0000"/>
            </a:solidFill>
          </a:ln>
        </p:spPr>
        <p:txBody>
          <a:bodyPr wrap="square" rtlCol="0">
            <a:spAutoFit/>
          </a:bodyPr>
          <a:lstStyle/>
          <a:p>
            <a:r>
              <a:rPr lang="en-US" sz="1867"/>
              <a:t>Once completed, click </a:t>
            </a:r>
            <a:r>
              <a:rPr lang="en-US" sz="1867" b="1"/>
              <a:t>Next</a:t>
            </a:r>
            <a:r>
              <a:rPr lang="en-US" sz="1867"/>
              <a:t>.</a:t>
            </a:r>
          </a:p>
        </p:txBody>
      </p:sp>
      <p:cxnSp>
        <p:nvCxnSpPr>
          <p:cNvPr id="3" name="Straight Arrow Connector 2">
            <a:extLst>
              <a:ext uri="{FF2B5EF4-FFF2-40B4-BE49-F238E27FC236}">
                <a16:creationId xmlns:a16="http://schemas.microsoft.com/office/drawing/2014/main" id="{B68CA91A-6CC5-94E6-34F7-C89E05B90B8E}"/>
              </a:ext>
            </a:extLst>
          </p:cNvPr>
          <p:cNvCxnSpPr>
            <a:cxnSpLocks/>
          </p:cNvCxnSpPr>
          <p:nvPr/>
        </p:nvCxnSpPr>
        <p:spPr>
          <a:xfrm flipH="1">
            <a:off x="9245600" y="5560292"/>
            <a:ext cx="8128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F45F4AD5-AC97-0EFA-2643-76933F3BF257}"/>
              </a:ext>
            </a:extLst>
          </p:cNvPr>
          <p:cNvGrpSpPr/>
          <p:nvPr/>
        </p:nvGrpSpPr>
        <p:grpSpPr>
          <a:xfrm>
            <a:off x="5098472" y="2912785"/>
            <a:ext cx="3288147" cy="1306335"/>
            <a:chOff x="571230" y="3315675"/>
            <a:chExt cx="2590800" cy="838200"/>
          </a:xfrm>
        </p:grpSpPr>
        <p:sp>
          <p:nvSpPr>
            <p:cNvPr id="11" name="Oval 10">
              <a:extLst>
                <a:ext uri="{FF2B5EF4-FFF2-40B4-BE49-F238E27FC236}">
                  <a16:creationId xmlns:a16="http://schemas.microsoft.com/office/drawing/2014/main" id="{592B09E9-2308-FACD-FF0B-D6F5F53C1D96}"/>
                </a:ext>
              </a:extLst>
            </p:cNvPr>
            <p:cNvSpPr/>
            <p:nvPr/>
          </p:nvSpPr>
          <p:spPr>
            <a:xfrm>
              <a:off x="571230" y="3315675"/>
              <a:ext cx="25908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E1AFAB1F-8A9F-53DF-E1FA-88CAD34CA936}"/>
                </a:ext>
              </a:extLst>
            </p:cNvPr>
            <p:cNvSpPr txBox="1"/>
            <p:nvPr/>
          </p:nvSpPr>
          <p:spPr>
            <a:xfrm>
              <a:off x="739249" y="3514871"/>
              <a:ext cx="2371838" cy="355469"/>
            </a:xfrm>
            <a:prstGeom prst="rect">
              <a:avLst/>
            </a:prstGeom>
            <a:noFill/>
          </p:spPr>
          <p:txBody>
            <a:bodyPr wrap="square" lIns="121920" tIns="60960" rIns="121920" bIns="60960" rtlCol="0" anchor="t">
              <a:spAutoFit/>
            </a:bodyPr>
            <a:lstStyle/>
            <a:p>
              <a:r>
                <a:rPr lang="en-US" sz="1400" dirty="0">
                  <a:latin typeface="Arial"/>
                  <a:ea typeface="Geneva"/>
                </a:rPr>
                <a:t>Make sure to add the contract timeline to the Product Description. </a:t>
              </a:r>
            </a:p>
          </p:txBody>
        </p:sp>
      </p:grpSp>
      <p:pic>
        <p:nvPicPr>
          <p:cNvPr id="13" name="Picture 12">
            <a:extLst>
              <a:ext uri="{FF2B5EF4-FFF2-40B4-BE49-F238E27FC236}">
                <a16:creationId xmlns:a16="http://schemas.microsoft.com/office/drawing/2014/main" id="{CC27FA54-ADD2-B1BB-BAE7-31AAC92511EF}"/>
              </a:ext>
            </a:extLst>
          </p:cNvPr>
          <p:cNvPicPr>
            <a:picLocks noChangeAspect="1"/>
          </p:cNvPicPr>
          <p:nvPr/>
        </p:nvPicPr>
        <p:blipFill>
          <a:blip r:embed="rId4"/>
          <a:stretch>
            <a:fillRect/>
          </a:stretch>
        </p:blipFill>
        <p:spPr>
          <a:xfrm>
            <a:off x="1" y="1"/>
            <a:ext cx="425751" cy="5836255"/>
          </a:xfrm>
          <a:prstGeom prst="rect">
            <a:avLst/>
          </a:prstGeom>
        </p:spPr>
      </p:pic>
    </p:spTree>
    <p:extLst>
      <p:ext uri="{BB962C8B-B14F-4D97-AF65-F5344CB8AC3E}">
        <p14:creationId xmlns:p14="http://schemas.microsoft.com/office/powerpoint/2010/main" val="16183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7755-0896-4AC8-093C-26A608B5A20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96F4C29-4CB7-5E37-AC1F-61567DCC07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13B6DA33-0297-3C5B-E72E-A7528E6875D7}"/>
              </a:ext>
            </a:extLst>
          </p:cNvPr>
          <p:cNvSpPr>
            <a:spLocks noGrp="1"/>
          </p:cNvSpPr>
          <p:nvPr>
            <p:ph type="sldNum" sz="quarter" idx="10"/>
          </p:nvPr>
        </p:nvSpPr>
        <p:spPr/>
        <p:txBody>
          <a:bodyPr/>
          <a:lstStyle/>
          <a:p>
            <a:pPr>
              <a:defRPr/>
            </a:pPr>
            <a:fld id="{67ED70C6-FDCB-5747-9A21-CEFC4DDC4D7F}" type="slidenum">
              <a:rPr lang="en-US" smtClean="0"/>
              <a:pPr>
                <a:defRPr/>
              </a:pPr>
              <a:t>25</a:t>
            </a:fld>
            <a:endParaRPr lang="en-US"/>
          </a:p>
        </p:txBody>
      </p:sp>
      <p:pic>
        <p:nvPicPr>
          <p:cNvPr id="6" name="Picture 5">
            <a:extLst>
              <a:ext uri="{FF2B5EF4-FFF2-40B4-BE49-F238E27FC236}">
                <a16:creationId xmlns:a16="http://schemas.microsoft.com/office/drawing/2014/main" id="{558D9033-F3D3-DBE5-87C3-A4313DE88D60}"/>
              </a:ext>
            </a:extLst>
          </p:cNvPr>
          <p:cNvPicPr>
            <a:picLocks noChangeAspect="1"/>
          </p:cNvPicPr>
          <p:nvPr/>
        </p:nvPicPr>
        <p:blipFill>
          <a:blip r:embed="rId3"/>
          <a:stretch>
            <a:fillRect/>
          </a:stretch>
        </p:blipFill>
        <p:spPr>
          <a:xfrm>
            <a:off x="0" y="0"/>
            <a:ext cx="12192000" cy="5831787"/>
          </a:xfrm>
          <a:prstGeom prst="rect">
            <a:avLst/>
          </a:prstGeom>
        </p:spPr>
      </p:pic>
      <p:sp>
        <p:nvSpPr>
          <p:cNvPr id="3" name="Rectangle 2">
            <a:extLst>
              <a:ext uri="{FF2B5EF4-FFF2-40B4-BE49-F238E27FC236}">
                <a16:creationId xmlns:a16="http://schemas.microsoft.com/office/drawing/2014/main" id="{5A3E66BE-7B76-B5DA-DEE5-7F8DFAE1EA6B}"/>
              </a:ext>
            </a:extLst>
          </p:cNvPr>
          <p:cNvSpPr/>
          <p:nvPr/>
        </p:nvSpPr>
        <p:spPr>
          <a:xfrm>
            <a:off x="8178800" y="3124200"/>
            <a:ext cx="1574800" cy="203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C3F18E4F-7772-EF6A-20F3-9ADA981BDAC0}"/>
              </a:ext>
            </a:extLst>
          </p:cNvPr>
          <p:cNvSpPr txBox="1"/>
          <p:nvPr/>
        </p:nvSpPr>
        <p:spPr>
          <a:xfrm>
            <a:off x="1156855" y="3084664"/>
            <a:ext cx="5791200" cy="985078"/>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dirty="0">
                <a:latin typeface="Arial"/>
                <a:ea typeface="Geneva"/>
              </a:rPr>
              <a:t>In this example, a second line is needed. To create a second line, click the </a:t>
            </a:r>
            <a:r>
              <a:rPr lang="en-US" sz="1867" b="1" dirty="0">
                <a:latin typeface="Arial"/>
                <a:ea typeface="Geneva"/>
              </a:rPr>
              <a:t>dropdown</a:t>
            </a:r>
            <a:r>
              <a:rPr lang="en-US" sz="1867" dirty="0">
                <a:latin typeface="Arial"/>
                <a:ea typeface="Geneva"/>
              </a:rPr>
              <a:t> </a:t>
            </a:r>
            <a:r>
              <a:rPr lang="en-US" sz="1867" b="1" dirty="0">
                <a:latin typeface="Arial"/>
                <a:ea typeface="Geneva"/>
              </a:rPr>
              <a:t>arrow</a:t>
            </a:r>
            <a:r>
              <a:rPr lang="en-US" sz="1867" dirty="0">
                <a:latin typeface="Arial"/>
                <a:ea typeface="Geneva"/>
              </a:rPr>
              <a:t> and select </a:t>
            </a:r>
            <a:r>
              <a:rPr lang="en-US" sz="1867" b="1" dirty="0">
                <a:latin typeface="Arial"/>
                <a:ea typeface="Geneva"/>
              </a:rPr>
              <a:t>Save to Cart and Add Another</a:t>
            </a:r>
            <a:r>
              <a:rPr lang="en-US" sz="1867" dirty="0">
                <a:latin typeface="Arial"/>
                <a:ea typeface="Geneva"/>
              </a:rPr>
              <a:t>. </a:t>
            </a:r>
          </a:p>
        </p:txBody>
      </p:sp>
      <p:cxnSp>
        <p:nvCxnSpPr>
          <p:cNvPr id="13" name="Straight Arrow Connector 12">
            <a:extLst>
              <a:ext uri="{FF2B5EF4-FFF2-40B4-BE49-F238E27FC236}">
                <a16:creationId xmlns:a16="http://schemas.microsoft.com/office/drawing/2014/main" id="{009131B6-BB5B-7544-9038-82E93B8D4A3C}"/>
              </a:ext>
            </a:extLst>
          </p:cNvPr>
          <p:cNvCxnSpPr>
            <a:cxnSpLocks/>
          </p:cNvCxnSpPr>
          <p:nvPr/>
        </p:nvCxnSpPr>
        <p:spPr>
          <a:xfrm flipH="1">
            <a:off x="9236364" y="2754258"/>
            <a:ext cx="787400" cy="1154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3E20AADA-6CF8-4A3E-A6CF-6C71F736B4C6}"/>
              </a:ext>
            </a:extLst>
          </p:cNvPr>
          <p:cNvGrpSpPr/>
          <p:nvPr/>
        </p:nvGrpSpPr>
        <p:grpSpPr>
          <a:xfrm>
            <a:off x="8312727" y="4322616"/>
            <a:ext cx="3288147" cy="1306334"/>
            <a:chOff x="571230" y="3315675"/>
            <a:chExt cx="2590800" cy="838200"/>
          </a:xfrm>
        </p:grpSpPr>
        <p:sp>
          <p:nvSpPr>
            <p:cNvPr id="9" name="Oval 8">
              <a:extLst>
                <a:ext uri="{FF2B5EF4-FFF2-40B4-BE49-F238E27FC236}">
                  <a16:creationId xmlns:a16="http://schemas.microsoft.com/office/drawing/2014/main" id="{CCCC35AA-0DDF-A4D4-1A32-FF1629AC0154}"/>
                </a:ext>
              </a:extLst>
            </p:cNvPr>
            <p:cNvSpPr/>
            <p:nvPr/>
          </p:nvSpPr>
          <p:spPr>
            <a:xfrm>
              <a:off x="571230" y="3315675"/>
              <a:ext cx="25908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92EFF410-2AA1-2643-752A-0C6CE920EB50}"/>
                </a:ext>
              </a:extLst>
            </p:cNvPr>
            <p:cNvSpPr txBox="1"/>
            <p:nvPr/>
          </p:nvSpPr>
          <p:spPr>
            <a:xfrm>
              <a:off x="790192" y="3455606"/>
              <a:ext cx="2254830" cy="493706"/>
            </a:xfrm>
            <a:prstGeom prst="rect">
              <a:avLst/>
            </a:prstGeom>
            <a:noFill/>
          </p:spPr>
          <p:txBody>
            <a:bodyPr wrap="square" lIns="121920" tIns="60960" rIns="121920" bIns="60960" rtlCol="0" anchor="t">
              <a:spAutoFit/>
            </a:bodyPr>
            <a:lstStyle/>
            <a:p>
              <a:r>
                <a:rPr lang="en-US" sz="1400" dirty="0">
                  <a:latin typeface="Arial"/>
                  <a:ea typeface="Geneva"/>
                </a:rPr>
                <a:t>A second line would be necessary for multiple rates, travel/per diem, etc. </a:t>
              </a:r>
            </a:p>
          </p:txBody>
        </p:sp>
      </p:grpSp>
      <p:pic>
        <p:nvPicPr>
          <p:cNvPr id="2" name="Picture 1">
            <a:extLst>
              <a:ext uri="{FF2B5EF4-FFF2-40B4-BE49-F238E27FC236}">
                <a16:creationId xmlns:a16="http://schemas.microsoft.com/office/drawing/2014/main" id="{2FFFC6C1-5A5D-E7CA-3AE1-A794F13BEAC0}"/>
              </a:ext>
            </a:extLst>
          </p:cNvPr>
          <p:cNvPicPr>
            <a:picLocks noChangeAspect="1"/>
          </p:cNvPicPr>
          <p:nvPr/>
        </p:nvPicPr>
        <p:blipFill>
          <a:blip r:embed="rId4"/>
          <a:srcRect r="82349" b="75262"/>
          <a:stretch>
            <a:fillRect/>
          </a:stretch>
        </p:blipFill>
        <p:spPr>
          <a:xfrm>
            <a:off x="1" y="0"/>
            <a:ext cx="2152073" cy="1431635"/>
          </a:xfrm>
          <a:prstGeom prst="rect">
            <a:avLst/>
          </a:prstGeom>
        </p:spPr>
      </p:pic>
      <p:pic>
        <p:nvPicPr>
          <p:cNvPr id="7" name="Picture 6">
            <a:extLst>
              <a:ext uri="{FF2B5EF4-FFF2-40B4-BE49-F238E27FC236}">
                <a16:creationId xmlns:a16="http://schemas.microsoft.com/office/drawing/2014/main" id="{50B4476A-9064-9FE1-4318-2CBD578451FE}"/>
              </a:ext>
            </a:extLst>
          </p:cNvPr>
          <p:cNvPicPr>
            <a:picLocks noChangeAspect="1"/>
          </p:cNvPicPr>
          <p:nvPr/>
        </p:nvPicPr>
        <p:blipFill>
          <a:blip r:embed="rId5"/>
          <a:stretch>
            <a:fillRect/>
          </a:stretch>
        </p:blipFill>
        <p:spPr>
          <a:xfrm>
            <a:off x="1" y="1"/>
            <a:ext cx="425751" cy="5836255"/>
          </a:xfrm>
          <a:prstGeom prst="rect">
            <a:avLst/>
          </a:prstGeom>
        </p:spPr>
      </p:pic>
    </p:spTree>
    <p:extLst>
      <p:ext uri="{BB962C8B-B14F-4D97-AF65-F5344CB8AC3E}">
        <p14:creationId xmlns:p14="http://schemas.microsoft.com/office/powerpoint/2010/main" val="197045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439E-11A4-2A98-DFDE-4A7DFF6F03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13B1D2-4BB4-E1C4-D6B0-4935C93C76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5" name="Picture 4">
            <a:extLst>
              <a:ext uri="{FF2B5EF4-FFF2-40B4-BE49-F238E27FC236}">
                <a16:creationId xmlns:a16="http://schemas.microsoft.com/office/drawing/2014/main" id="{A358EDC1-DDFA-F1D0-0413-AADFDC100FAB}"/>
              </a:ext>
            </a:extLst>
          </p:cNvPr>
          <p:cNvPicPr>
            <a:picLocks noChangeAspect="1"/>
          </p:cNvPicPr>
          <p:nvPr/>
        </p:nvPicPr>
        <p:blipFill>
          <a:blip r:embed="rId3"/>
          <a:stretch>
            <a:fillRect/>
          </a:stretch>
        </p:blipFill>
        <p:spPr>
          <a:xfrm>
            <a:off x="0" y="1"/>
            <a:ext cx="12192000" cy="5836255"/>
          </a:xfrm>
          <a:prstGeom prst="rect">
            <a:avLst/>
          </a:prstGeom>
        </p:spPr>
      </p:pic>
      <p:sp>
        <p:nvSpPr>
          <p:cNvPr id="4" name="Slide Number Placeholder 3">
            <a:extLst>
              <a:ext uri="{FF2B5EF4-FFF2-40B4-BE49-F238E27FC236}">
                <a16:creationId xmlns:a16="http://schemas.microsoft.com/office/drawing/2014/main" id="{5DE3B524-CD79-CE6B-2EAA-A1F2AEC19A93}"/>
              </a:ext>
            </a:extLst>
          </p:cNvPr>
          <p:cNvSpPr>
            <a:spLocks noGrp="1"/>
          </p:cNvSpPr>
          <p:nvPr>
            <p:ph type="sldNum" sz="quarter" idx="10"/>
          </p:nvPr>
        </p:nvSpPr>
        <p:spPr/>
        <p:txBody>
          <a:bodyPr/>
          <a:lstStyle/>
          <a:p>
            <a:pPr>
              <a:defRPr/>
            </a:pPr>
            <a:fld id="{67ED70C6-FDCB-5747-9A21-CEFC4DDC4D7F}" type="slidenum">
              <a:rPr lang="en-US" smtClean="0"/>
              <a:pPr>
                <a:defRPr/>
              </a:pPr>
              <a:t>26</a:t>
            </a:fld>
            <a:endParaRPr lang="en-US"/>
          </a:p>
        </p:txBody>
      </p:sp>
      <p:sp>
        <p:nvSpPr>
          <p:cNvPr id="2" name="TextBox 1">
            <a:extLst>
              <a:ext uri="{FF2B5EF4-FFF2-40B4-BE49-F238E27FC236}">
                <a16:creationId xmlns:a16="http://schemas.microsoft.com/office/drawing/2014/main" id="{FE75FC2D-4CA1-154B-DDE6-FE6935E5792B}"/>
              </a:ext>
            </a:extLst>
          </p:cNvPr>
          <p:cNvSpPr txBox="1"/>
          <p:nvPr/>
        </p:nvSpPr>
        <p:spPr>
          <a:xfrm>
            <a:off x="5892800" y="4140201"/>
            <a:ext cx="5791200" cy="1272400"/>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The second form is simply a copy of the first form and will prefill that form's data. Edit the fields to make any necessary changes to the second line, and click </a:t>
            </a:r>
            <a:r>
              <a:rPr lang="en-US" sz="1867" b="1">
                <a:latin typeface="Arial"/>
                <a:ea typeface="Geneva"/>
              </a:rPr>
              <a:t>Next</a:t>
            </a:r>
            <a:r>
              <a:rPr lang="en-US" sz="1867">
                <a:latin typeface="Arial"/>
                <a:ea typeface="Geneva"/>
              </a:rPr>
              <a:t>. </a:t>
            </a:r>
          </a:p>
        </p:txBody>
      </p:sp>
      <p:pic>
        <p:nvPicPr>
          <p:cNvPr id="7" name="Picture 6">
            <a:extLst>
              <a:ext uri="{FF2B5EF4-FFF2-40B4-BE49-F238E27FC236}">
                <a16:creationId xmlns:a16="http://schemas.microsoft.com/office/drawing/2014/main" id="{8683E921-9C43-796B-E3BE-704B052CBC84}"/>
              </a:ext>
            </a:extLst>
          </p:cNvPr>
          <p:cNvPicPr>
            <a:picLocks noChangeAspect="1"/>
          </p:cNvPicPr>
          <p:nvPr/>
        </p:nvPicPr>
        <p:blipFill>
          <a:blip r:embed="rId4"/>
          <a:stretch>
            <a:fillRect/>
          </a:stretch>
        </p:blipFill>
        <p:spPr>
          <a:xfrm>
            <a:off x="1" y="1"/>
            <a:ext cx="425751" cy="5836255"/>
          </a:xfrm>
          <a:prstGeom prst="rect">
            <a:avLst/>
          </a:prstGeom>
        </p:spPr>
      </p:pic>
    </p:spTree>
    <p:extLst>
      <p:ext uri="{BB962C8B-B14F-4D97-AF65-F5344CB8AC3E}">
        <p14:creationId xmlns:p14="http://schemas.microsoft.com/office/powerpoint/2010/main" val="83029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119E-8967-5DA5-153A-D35C7275E30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7377304-A7F3-59D7-07C5-DE6E4B5BD9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
        <p:nvSpPr>
          <p:cNvPr id="4" name="Slide Number Placeholder 3">
            <a:extLst>
              <a:ext uri="{FF2B5EF4-FFF2-40B4-BE49-F238E27FC236}">
                <a16:creationId xmlns:a16="http://schemas.microsoft.com/office/drawing/2014/main" id="{A935332F-9E6A-A90B-70B6-08B144D04D5B}"/>
              </a:ext>
            </a:extLst>
          </p:cNvPr>
          <p:cNvSpPr>
            <a:spLocks noGrp="1"/>
          </p:cNvSpPr>
          <p:nvPr>
            <p:ph type="sldNum" sz="quarter" idx="10"/>
          </p:nvPr>
        </p:nvSpPr>
        <p:spPr/>
        <p:txBody>
          <a:bodyPr/>
          <a:lstStyle/>
          <a:p>
            <a:pPr>
              <a:defRPr/>
            </a:pPr>
            <a:fld id="{67ED70C6-FDCB-5747-9A21-CEFC4DDC4D7F}" type="slidenum">
              <a:rPr lang="en-US" smtClean="0"/>
              <a:pPr>
                <a:defRPr/>
              </a:pPr>
              <a:t>27</a:t>
            </a:fld>
            <a:endParaRPr lang="en-US"/>
          </a:p>
        </p:txBody>
      </p:sp>
      <p:pic>
        <p:nvPicPr>
          <p:cNvPr id="6" name="Picture 5">
            <a:extLst>
              <a:ext uri="{FF2B5EF4-FFF2-40B4-BE49-F238E27FC236}">
                <a16:creationId xmlns:a16="http://schemas.microsoft.com/office/drawing/2014/main" id="{D2144383-277C-0713-A6BD-B30F34B0E169}"/>
              </a:ext>
            </a:extLst>
          </p:cNvPr>
          <p:cNvPicPr>
            <a:picLocks noChangeAspect="1"/>
          </p:cNvPicPr>
          <p:nvPr/>
        </p:nvPicPr>
        <p:blipFill>
          <a:blip r:embed="rId3"/>
          <a:stretch>
            <a:fillRect/>
          </a:stretch>
        </p:blipFill>
        <p:spPr>
          <a:xfrm>
            <a:off x="0" y="0"/>
            <a:ext cx="12192000" cy="5841469"/>
          </a:xfrm>
          <a:prstGeom prst="rect">
            <a:avLst/>
          </a:prstGeom>
        </p:spPr>
      </p:pic>
      <p:sp>
        <p:nvSpPr>
          <p:cNvPr id="3" name="TextBox 2">
            <a:extLst>
              <a:ext uri="{FF2B5EF4-FFF2-40B4-BE49-F238E27FC236}">
                <a16:creationId xmlns:a16="http://schemas.microsoft.com/office/drawing/2014/main" id="{C702A17F-D945-4FDE-1E33-E6F319EE8157}"/>
              </a:ext>
            </a:extLst>
          </p:cNvPr>
          <p:cNvSpPr txBox="1"/>
          <p:nvPr/>
        </p:nvSpPr>
        <p:spPr>
          <a:xfrm>
            <a:off x="5181600" y="3361850"/>
            <a:ext cx="4876800" cy="379656"/>
          </a:xfrm>
          <a:prstGeom prst="rect">
            <a:avLst/>
          </a:prstGeom>
          <a:solidFill>
            <a:schemeClr val="bg1">
              <a:lumMod val="65000"/>
            </a:schemeClr>
          </a:solidFill>
          <a:ln w="12700">
            <a:solidFill>
              <a:srgbClr val="FF0000"/>
            </a:solidFill>
          </a:ln>
        </p:spPr>
        <p:txBody>
          <a:bodyPr wrap="square" rtlCol="0">
            <a:spAutoFit/>
          </a:bodyPr>
          <a:lstStyle/>
          <a:p>
            <a:r>
              <a:rPr lang="en-US" sz="1867"/>
              <a:t>Once completed, click </a:t>
            </a:r>
            <a:r>
              <a:rPr lang="en-US" sz="1867" b="1"/>
              <a:t>Add and go to Cart</a:t>
            </a:r>
            <a:r>
              <a:rPr lang="en-US" sz="1867"/>
              <a:t>.</a:t>
            </a:r>
          </a:p>
        </p:txBody>
      </p:sp>
      <p:cxnSp>
        <p:nvCxnSpPr>
          <p:cNvPr id="5" name="Straight Arrow Connector 4">
            <a:extLst>
              <a:ext uri="{FF2B5EF4-FFF2-40B4-BE49-F238E27FC236}">
                <a16:creationId xmlns:a16="http://schemas.microsoft.com/office/drawing/2014/main" id="{CE17A410-6771-4B7A-B820-F3677E48A378}"/>
              </a:ext>
            </a:extLst>
          </p:cNvPr>
          <p:cNvCxnSpPr>
            <a:cxnSpLocks/>
          </p:cNvCxnSpPr>
          <p:nvPr/>
        </p:nvCxnSpPr>
        <p:spPr>
          <a:xfrm>
            <a:off x="7569200" y="2796572"/>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E3CD6CD-12FE-B847-21BE-AFF1E0D4EA10}"/>
              </a:ext>
            </a:extLst>
          </p:cNvPr>
          <p:cNvPicPr>
            <a:picLocks noChangeAspect="1"/>
          </p:cNvPicPr>
          <p:nvPr/>
        </p:nvPicPr>
        <p:blipFill>
          <a:blip r:embed="rId4"/>
          <a:srcRect r="82349" b="75262"/>
          <a:stretch>
            <a:fillRect/>
          </a:stretch>
        </p:blipFill>
        <p:spPr>
          <a:xfrm>
            <a:off x="1" y="0"/>
            <a:ext cx="2152073" cy="1431635"/>
          </a:xfrm>
          <a:prstGeom prst="rect">
            <a:avLst/>
          </a:prstGeom>
        </p:spPr>
      </p:pic>
      <p:pic>
        <p:nvPicPr>
          <p:cNvPr id="7" name="Picture 6">
            <a:extLst>
              <a:ext uri="{FF2B5EF4-FFF2-40B4-BE49-F238E27FC236}">
                <a16:creationId xmlns:a16="http://schemas.microsoft.com/office/drawing/2014/main" id="{85A5B173-A43D-408F-61A6-2143A254D54F}"/>
              </a:ext>
            </a:extLst>
          </p:cNvPr>
          <p:cNvPicPr>
            <a:picLocks noChangeAspect="1"/>
          </p:cNvPicPr>
          <p:nvPr/>
        </p:nvPicPr>
        <p:blipFill>
          <a:blip r:embed="rId5"/>
          <a:stretch>
            <a:fillRect/>
          </a:stretch>
        </p:blipFill>
        <p:spPr>
          <a:xfrm>
            <a:off x="1" y="1"/>
            <a:ext cx="425751" cy="5836255"/>
          </a:xfrm>
          <a:prstGeom prst="rect">
            <a:avLst/>
          </a:prstGeom>
        </p:spPr>
      </p:pic>
    </p:spTree>
    <p:extLst>
      <p:ext uri="{BB962C8B-B14F-4D97-AF65-F5344CB8AC3E}">
        <p14:creationId xmlns:p14="http://schemas.microsoft.com/office/powerpoint/2010/main" val="326280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909949F-D77A-8751-6DC5-C639432902F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Cart &amp; Checkout</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7E0D5FA-B110-4F74-D0C6-11EB0FC23848}"/>
              </a:ext>
            </a:extLst>
          </p:cNvPr>
          <p:cNvSpPr>
            <a:spLocks noGrp="1"/>
          </p:cNvSpPr>
          <p:nvPr>
            <p:ph type="sldNum" sz="quarter" idx="10"/>
          </p:nvPr>
        </p:nvSpPr>
        <p:spPr>
          <a:xfrm>
            <a:off x="10489019" y="6356350"/>
            <a:ext cx="1268818" cy="365125"/>
          </a:xfrm>
        </p:spPr>
        <p:txBody>
          <a:bodyPr vert="horz" lIns="91440" tIns="45720" rIns="91440" bIns="45720" rtlCol="0" anchor="ctr">
            <a:normAutofit/>
          </a:bodyPr>
          <a:lstStyle/>
          <a:p>
            <a:pPr algn="r">
              <a:spcAft>
                <a:spcPts val="600"/>
              </a:spcAft>
              <a:defRPr/>
            </a:pPr>
            <a:fld id="{D5524B65-BD56-BC42-A8D4-F7B262BC0E77}" type="slidenum">
              <a:rPr lang="en-US">
                <a:solidFill>
                  <a:schemeClr val="tx1">
                    <a:lumMod val="50000"/>
                    <a:lumOff val="50000"/>
                  </a:schemeClr>
                </a:solidFill>
              </a:rPr>
              <a:pPr algn="r">
                <a:spcAft>
                  <a:spcPts val="600"/>
                </a:spcAft>
                <a:defRPr/>
              </a:pPr>
              <a:t>28</a:t>
            </a:fld>
            <a:endParaRPr lang="en-US">
              <a:solidFill>
                <a:schemeClr val="tx1">
                  <a:lumMod val="50000"/>
                  <a:lumOff val="50000"/>
                </a:schemeClr>
              </a:solidFill>
            </a:endParaRPr>
          </a:p>
        </p:txBody>
      </p:sp>
      <p:pic>
        <p:nvPicPr>
          <p:cNvPr id="4" name="Picture 3">
            <a:extLst>
              <a:ext uri="{FF2B5EF4-FFF2-40B4-BE49-F238E27FC236}">
                <a16:creationId xmlns:a16="http://schemas.microsoft.com/office/drawing/2014/main" id="{B07C4089-2338-D346-9444-B36C2E7B1B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spTree>
    <p:extLst>
      <p:ext uri="{BB962C8B-B14F-4D97-AF65-F5344CB8AC3E}">
        <p14:creationId xmlns:p14="http://schemas.microsoft.com/office/powerpoint/2010/main" val="928296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95AEF-2C56-10EE-EAAA-85ABC2CC169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111623E-A329-B591-A662-052EC861B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6" name="Picture 5">
            <a:extLst>
              <a:ext uri="{FF2B5EF4-FFF2-40B4-BE49-F238E27FC236}">
                <a16:creationId xmlns:a16="http://schemas.microsoft.com/office/drawing/2014/main" id="{8983E395-3A5E-1B08-A41A-E2D45B48B6A5}"/>
              </a:ext>
            </a:extLst>
          </p:cNvPr>
          <p:cNvPicPr>
            <a:picLocks noChangeAspect="1"/>
          </p:cNvPicPr>
          <p:nvPr/>
        </p:nvPicPr>
        <p:blipFill>
          <a:blip r:embed="rId3"/>
          <a:stretch>
            <a:fillRect/>
          </a:stretch>
        </p:blipFill>
        <p:spPr>
          <a:xfrm>
            <a:off x="0" y="0"/>
            <a:ext cx="12192000" cy="5809653"/>
          </a:xfrm>
          <a:prstGeom prst="rect">
            <a:avLst/>
          </a:prstGeom>
        </p:spPr>
      </p:pic>
      <p:sp>
        <p:nvSpPr>
          <p:cNvPr id="4" name="Slide Number Placeholder 3">
            <a:extLst>
              <a:ext uri="{FF2B5EF4-FFF2-40B4-BE49-F238E27FC236}">
                <a16:creationId xmlns:a16="http://schemas.microsoft.com/office/drawing/2014/main" id="{D846853F-E2DB-0D1D-C258-C1B6133A4DC2}"/>
              </a:ext>
            </a:extLst>
          </p:cNvPr>
          <p:cNvSpPr>
            <a:spLocks noGrp="1"/>
          </p:cNvSpPr>
          <p:nvPr>
            <p:ph type="sldNum" sz="quarter" idx="10"/>
          </p:nvPr>
        </p:nvSpPr>
        <p:spPr/>
        <p:txBody>
          <a:bodyPr/>
          <a:lstStyle/>
          <a:p>
            <a:pPr>
              <a:defRPr/>
            </a:pPr>
            <a:fld id="{67ED70C6-FDCB-5747-9A21-CEFC4DDC4D7F}" type="slidenum">
              <a:rPr lang="en-US" smtClean="0"/>
              <a:pPr>
                <a:defRPr/>
              </a:pPr>
              <a:t>29</a:t>
            </a:fld>
            <a:endParaRPr lang="en-US"/>
          </a:p>
        </p:txBody>
      </p:sp>
      <p:sp>
        <p:nvSpPr>
          <p:cNvPr id="3" name="TextBox 2">
            <a:extLst>
              <a:ext uri="{FF2B5EF4-FFF2-40B4-BE49-F238E27FC236}">
                <a16:creationId xmlns:a16="http://schemas.microsoft.com/office/drawing/2014/main" id="{0B2B6D56-2C72-DD5A-0D50-D2E8427F6D5A}"/>
              </a:ext>
            </a:extLst>
          </p:cNvPr>
          <p:cNvSpPr txBox="1"/>
          <p:nvPr/>
        </p:nvSpPr>
        <p:spPr>
          <a:xfrm>
            <a:off x="6502401" y="609478"/>
            <a:ext cx="4202545" cy="410433"/>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In cart, click </a:t>
            </a:r>
            <a:r>
              <a:rPr lang="en-US" sz="1867" b="1">
                <a:latin typeface="Arial"/>
                <a:ea typeface="Geneva"/>
              </a:rPr>
              <a:t>Proceed To Checkout</a:t>
            </a:r>
            <a:r>
              <a:rPr lang="en-US" sz="1867">
                <a:latin typeface="Arial"/>
                <a:ea typeface="Geneva"/>
              </a:rPr>
              <a:t>.</a:t>
            </a:r>
          </a:p>
        </p:txBody>
      </p:sp>
      <p:cxnSp>
        <p:nvCxnSpPr>
          <p:cNvPr id="7" name="Straight Arrow Connector 6">
            <a:extLst>
              <a:ext uri="{FF2B5EF4-FFF2-40B4-BE49-F238E27FC236}">
                <a16:creationId xmlns:a16="http://schemas.microsoft.com/office/drawing/2014/main" id="{DE9A4FB2-2135-E0CC-8068-25A062FA9473}"/>
              </a:ext>
            </a:extLst>
          </p:cNvPr>
          <p:cNvCxnSpPr>
            <a:cxnSpLocks/>
          </p:cNvCxnSpPr>
          <p:nvPr/>
        </p:nvCxnSpPr>
        <p:spPr>
          <a:xfrm>
            <a:off x="10260313" y="481635"/>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B106E47-D47D-987F-CE06-05C03FB23436}"/>
              </a:ext>
            </a:extLst>
          </p:cNvPr>
          <p:cNvPicPr>
            <a:picLocks noChangeAspect="1"/>
          </p:cNvPicPr>
          <p:nvPr/>
        </p:nvPicPr>
        <p:blipFill>
          <a:blip r:embed="rId4"/>
          <a:stretch>
            <a:fillRect/>
          </a:stretch>
        </p:blipFill>
        <p:spPr>
          <a:xfrm>
            <a:off x="1" y="1"/>
            <a:ext cx="425751" cy="5836255"/>
          </a:xfrm>
          <a:prstGeom prst="rect">
            <a:avLst/>
          </a:prstGeom>
        </p:spPr>
      </p:pic>
    </p:spTree>
    <p:extLst>
      <p:ext uri="{BB962C8B-B14F-4D97-AF65-F5344CB8AC3E}">
        <p14:creationId xmlns:p14="http://schemas.microsoft.com/office/powerpoint/2010/main" val="148112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B059-34C1-562F-1768-4B465B0405B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BA05D2C-A3FA-3E20-5C88-5523F50F28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3E59D567-7D38-691D-0419-3E709B745C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7E67F236-0058-A020-C254-A9E4DABF8406}"/>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2B40B6D7-7552-35CC-4005-B4B5DF583CEA}"/>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020C5C17-00FB-4019-C860-0F4EEBE9510F}"/>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DB21E7-43F1-54A8-D9B1-938A3313203E}"/>
              </a:ext>
            </a:extLst>
          </p:cNvPr>
          <p:cNvSpPr txBox="1">
            <a:spLocks/>
          </p:cNvSpPr>
          <p:nvPr/>
        </p:nvSpPr>
        <p:spPr>
          <a:xfrm>
            <a:off x="838200" y="365125"/>
            <a:ext cx="10515600"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a:latin typeface="Aptos" panose="020B0004020202020204" pitchFamily="34" charset="0"/>
                <a:ea typeface="Aptos" panose="020B0004020202020204" pitchFamily="34" charset="0"/>
                <a:cs typeface="Times New Roman" panose="02020603050405020304" pitchFamily="18" charset="0"/>
              </a:rPr>
              <a:t>Advocacy, Change, and Effectiveness </a:t>
            </a:r>
            <a:r>
              <a:rPr lang="en-US" kern="100">
                <a:latin typeface="Aptos" panose="020B0004020202020204" pitchFamily="34" charset="0"/>
                <a:ea typeface="Aptos" panose="020B0004020202020204" pitchFamily="34" charset="0"/>
                <a:cs typeface="Times New Roman" panose="02020603050405020304" pitchFamily="18" charset="0"/>
              </a:rPr>
              <a:t>(</a:t>
            </a:r>
            <a:r>
              <a:rPr lang="en-US"/>
              <a:t>ACE): 	</a:t>
            </a:r>
            <a:endParaRPr lang="en-US" dirty="0"/>
          </a:p>
        </p:txBody>
      </p:sp>
      <p:sp>
        <p:nvSpPr>
          <p:cNvPr id="3" name="Content Placeholder 2">
            <a:extLst>
              <a:ext uri="{FF2B5EF4-FFF2-40B4-BE49-F238E27FC236}">
                <a16:creationId xmlns:a16="http://schemas.microsoft.com/office/drawing/2014/main" id="{1728BE2F-1091-759F-261E-FB185421B55A}"/>
              </a:ext>
            </a:extLst>
          </p:cNvPr>
          <p:cNvSpPr txBox="1">
            <a:spLocks/>
          </p:cNvSpPr>
          <p:nvPr/>
        </p:nvSpPr>
        <p:spPr>
          <a:xfrm>
            <a:off x="838200" y="198126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kern="100">
                <a:latin typeface="Aptos" panose="020B0004020202020204" pitchFamily="34" charset="0"/>
                <a:ea typeface="Aptos" panose="020B0004020202020204" pitchFamily="34" charset="0"/>
                <a:cs typeface="Times New Roman" panose="02020603050405020304" pitchFamily="18" charset="0"/>
              </a:rPr>
              <a:t>Advocacy, Change, and Effectiveness (ACE)</a:t>
            </a:r>
            <a:r>
              <a:rPr lang="en-US" kern="100">
                <a:latin typeface="Aptos" panose="020B0004020202020204" pitchFamily="34" charset="0"/>
                <a:ea typeface="Aptos" panose="020B0004020202020204" pitchFamily="34" charset="0"/>
                <a:cs typeface="Times New Roman" panose="02020603050405020304" pitchFamily="18" charset="0"/>
              </a:rPr>
              <a:t> initiative was launched in February 2023 by the Executive Sponsors to enhance institutional operations by addressing administrative inefficiencies.</a:t>
            </a:r>
          </a:p>
          <a:p>
            <a:r>
              <a:rPr lang="en-US" kern="100">
                <a:latin typeface="Aptos" panose="020B0004020202020204" pitchFamily="34" charset="0"/>
                <a:cs typeface="Times New Roman" panose="02020603050405020304" pitchFamily="18" charset="0"/>
              </a:rPr>
              <a:t>The ACE committee selected “Consultants” as one of several initial projects due to the inefficiencies of the system (slow moving and ineffective). </a:t>
            </a:r>
          </a:p>
          <a:p>
            <a:r>
              <a:rPr lang="en-US"/>
              <a:t>The project team met 17 times over the course of nine months and conducted a detailed review of the current process, analyzed the existing steps, and identified duplicative and unnecessary protocols. An average of 110 research related consulting transactions are executed each year and a dozen typically require a deeper HR review for compliance</a:t>
            </a:r>
            <a:endParaRPr lang="en-US" dirty="0"/>
          </a:p>
        </p:txBody>
      </p:sp>
    </p:spTree>
    <p:extLst>
      <p:ext uri="{BB962C8B-B14F-4D97-AF65-F5344CB8AC3E}">
        <p14:creationId xmlns:p14="http://schemas.microsoft.com/office/powerpoint/2010/main" val="140252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BCD1D-8DDF-B2FE-3058-4711C41F58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B23595-375E-C98F-DAF5-6F376AC4E2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7" name="Picture 6">
            <a:extLst>
              <a:ext uri="{FF2B5EF4-FFF2-40B4-BE49-F238E27FC236}">
                <a16:creationId xmlns:a16="http://schemas.microsoft.com/office/drawing/2014/main" id="{AA4AA69B-F05D-6DA8-87C2-47D3CCC2E7F4}"/>
              </a:ext>
            </a:extLst>
          </p:cNvPr>
          <p:cNvPicPr>
            <a:picLocks noChangeAspect="1"/>
          </p:cNvPicPr>
          <p:nvPr/>
        </p:nvPicPr>
        <p:blipFill>
          <a:blip r:embed="rId3"/>
          <a:stretch>
            <a:fillRect/>
          </a:stretch>
        </p:blipFill>
        <p:spPr>
          <a:xfrm>
            <a:off x="0" y="0"/>
            <a:ext cx="12192000" cy="5777837"/>
          </a:xfrm>
          <a:prstGeom prst="rect">
            <a:avLst/>
          </a:prstGeom>
        </p:spPr>
      </p:pic>
      <p:sp>
        <p:nvSpPr>
          <p:cNvPr id="4" name="Slide Number Placeholder 3">
            <a:extLst>
              <a:ext uri="{FF2B5EF4-FFF2-40B4-BE49-F238E27FC236}">
                <a16:creationId xmlns:a16="http://schemas.microsoft.com/office/drawing/2014/main" id="{0385C421-E7E6-6C41-C5A3-45747F777BD7}"/>
              </a:ext>
            </a:extLst>
          </p:cNvPr>
          <p:cNvSpPr>
            <a:spLocks noGrp="1"/>
          </p:cNvSpPr>
          <p:nvPr>
            <p:ph type="sldNum" sz="quarter" idx="10"/>
          </p:nvPr>
        </p:nvSpPr>
        <p:spPr/>
        <p:txBody>
          <a:bodyPr/>
          <a:lstStyle/>
          <a:p>
            <a:pPr>
              <a:defRPr/>
            </a:pPr>
            <a:fld id="{67ED70C6-FDCB-5747-9A21-CEFC4DDC4D7F}" type="slidenum">
              <a:rPr lang="en-US" smtClean="0"/>
              <a:pPr>
                <a:defRPr/>
              </a:pPr>
              <a:t>30</a:t>
            </a:fld>
            <a:endParaRPr lang="en-US"/>
          </a:p>
        </p:txBody>
      </p:sp>
      <p:sp>
        <p:nvSpPr>
          <p:cNvPr id="2" name="Rectangle 1">
            <a:extLst>
              <a:ext uri="{FF2B5EF4-FFF2-40B4-BE49-F238E27FC236}">
                <a16:creationId xmlns:a16="http://schemas.microsoft.com/office/drawing/2014/main" id="{9C888A93-E0D3-F75B-9E49-4DB51F24F390}"/>
              </a:ext>
            </a:extLst>
          </p:cNvPr>
          <p:cNvSpPr/>
          <p:nvPr/>
        </p:nvSpPr>
        <p:spPr>
          <a:xfrm>
            <a:off x="9264891" y="1493843"/>
            <a:ext cx="2622309" cy="167994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4BAA4DF8-98BA-1BBE-9241-8CE1A1352247}"/>
              </a:ext>
            </a:extLst>
          </p:cNvPr>
          <p:cNvSpPr txBox="1"/>
          <p:nvPr/>
        </p:nvSpPr>
        <p:spPr>
          <a:xfrm>
            <a:off x="3048000" y="1493842"/>
            <a:ext cx="5791200" cy="1559722"/>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Warnings, errors, and omissions will appear in the </a:t>
            </a:r>
            <a:r>
              <a:rPr lang="en-US" sz="1867" b="1">
                <a:latin typeface="Arial"/>
                <a:ea typeface="Geneva"/>
              </a:rPr>
              <a:t>Summary section </a:t>
            </a:r>
            <a:r>
              <a:rPr lang="en-US" sz="1867">
                <a:latin typeface="Arial"/>
                <a:ea typeface="Geneva"/>
              </a:rPr>
              <a:t>at checkout. Ensure that all required and suggested fields are completed including funding source, commodity, account codes, and business justification. </a:t>
            </a:r>
          </a:p>
        </p:txBody>
      </p:sp>
      <p:pic>
        <p:nvPicPr>
          <p:cNvPr id="8" name="Picture 7">
            <a:extLst>
              <a:ext uri="{FF2B5EF4-FFF2-40B4-BE49-F238E27FC236}">
                <a16:creationId xmlns:a16="http://schemas.microsoft.com/office/drawing/2014/main" id="{0A2B5A35-FD0E-A081-27A1-B43CB81FEC95}"/>
              </a:ext>
            </a:extLst>
          </p:cNvPr>
          <p:cNvPicPr>
            <a:picLocks noChangeAspect="1"/>
          </p:cNvPicPr>
          <p:nvPr/>
        </p:nvPicPr>
        <p:blipFill>
          <a:blip r:embed="rId4"/>
          <a:stretch>
            <a:fillRect/>
          </a:stretch>
        </p:blipFill>
        <p:spPr>
          <a:xfrm>
            <a:off x="1" y="1"/>
            <a:ext cx="425751" cy="5836255"/>
          </a:xfrm>
          <a:prstGeom prst="rect">
            <a:avLst/>
          </a:prstGeom>
        </p:spPr>
      </p:pic>
    </p:spTree>
    <p:extLst>
      <p:ext uri="{BB962C8B-B14F-4D97-AF65-F5344CB8AC3E}">
        <p14:creationId xmlns:p14="http://schemas.microsoft.com/office/powerpoint/2010/main" val="225027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CB4E6-F60F-598F-37AA-D17D3E9117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6" name="Picture 5">
            <a:extLst>
              <a:ext uri="{FF2B5EF4-FFF2-40B4-BE49-F238E27FC236}">
                <a16:creationId xmlns:a16="http://schemas.microsoft.com/office/drawing/2014/main" id="{36E8C265-3611-3599-8849-EC8D398E4AE5}"/>
              </a:ext>
            </a:extLst>
          </p:cNvPr>
          <p:cNvPicPr>
            <a:picLocks noChangeAspect="1"/>
          </p:cNvPicPr>
          <p:nvPr/>
        </p:nvPicPr>
        <p:blipFill>
          <a:blip r:embed="rId3"/>
          <a:stretch>
            <a:fillRect/>
          </a:stretch>
        </p:blipFill>
        <p:spPr>
          <a:xfrm>
            <a:off x="0" y="-24732"/>
            <a:ext cx="12192000" cy="5777837"/>
          </a:xfrm>
          <a:prstGeom prst="rect">
            <a:avLst/>
          </a:prstGeom>
        </p:spPr>
      </p:pic>
      <p:sp>
        <p:nvSpPr>
          <p:cNvPr id="2" name="Slide Number Placeholder 1">
            <a:extLst>
              <a:ext uri="{FF2B5EF4-FFF2-40B4-BE49-F238E27FC236}">
                <a16:creationId xmlns:a16="http://schemas.microsoft.com/office/drawing/2014/main" id="{047AFE50-5C65-AB12-D04E-1BE1C4391748}"/>
              </a:ext>
            </a:extLst>
          </p:cNvPr>
          <p:cNvSpPr>
            <a:spLocks noGrp="1"/>
          </p:cNvSpPr>
          <p:nvPr>
            <p:ph type="sldNum" sz="quarter" idx="10"/>
          </p:nvPr>
        </p:nvSpPr>
        <p:spPr/>
        <p:txBody>
          <a:bodyPr/>
          <a:lstStyle/>
          <a:p>
            <a:pPr>
              <a:defRPr/>
            </a:pPr>
            <a:fld id="{D5524B65-BD56-BC42-A8D4-F7B262BC0E77}" type="slidenum">
              <a:rPr lang="en-US" smtClean="0"/>
              <a:pPr>
                <a:defRPr/>
              </a:pPr>
              <a:t>31</a:t>
            </a:fld>
            <a:endParaRPr lang="en-US"/>
          </a:p>
        </p:txBody>
      </p:sp>
      <p:sp>
        <p:nvSpPr>
          <p:cNvPr id="5" name="Rectangle 4">
            <a:extLst>
              <a:ext uri="{FF2B5EF4-FFF2-40B4-BE49-F238E27FC236}">
                <a16:creationId xmlns:a16="http://schemas.microsoft.com/office/drawing/2014/main" id="{E8F04A33-D852-CFB5-63B7-B86E43DFBA12}"/>
              </a:ext>
            </a:extLst>
          </p:cNvPr>
          <p:cNvSpPr/>
          <p:nvPr/>
        </p:nvSpPr>
        <p:spPr>
          <a:xfrm>
            <a:off x="643683" y="3429477"/>
            <a:ext cx="1245256" cy="39492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95533939-EE93-2716-0E40-E4DBAAFCA732}"/>
              </a:ext>
            </a:extLst>
          </p:cNvPr>
          <p:cNvSpPr txBox="1"/>
          <p:nvPr/>
        </p:nvSpPr>
        <p:spPr>
          <a:xfrm>
            <a:off x="3202329" y="2545209"/>
            <a:ext cx="5791200" cy="1272400"/>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If the consultant will receive multiple payments per line, check the Multi-Invoice/Payment box so that the PO is set up as an amount based (blanket).</a:t>
            </a:r>
            <a:endParaRPr lang="en-US" sz="1867"/>
          </a:p>
          <a:p>
            <a:r>
              <a:rPr lang="en-US" sz="1867">
                <a:latin typeface="Arial"/>
                <a:ea typeface="Geneva"/>
              </a:rPr>
              <a:t>To do so, click the </a:t>
            </a:r>
            <a:r>
              <a:rPr lang="en-US" sz="1867" b="1">
                <a:latin typeface="Arial"/>
                <a:ea typeface="Geneva"/>
              </a:rPr>
              <a:t>Pencil</a:t>
            </a:r>
            <a:r>
              <a:rPr lang="en-US" sz="1867">
                <a:latin typeface="Arial"/>
                <a:ea typeface="Geneva"/>
              </a:rPr>
              <a:t> for the </a:t>
            </a:r>
            <a:r>
              <a:rPr lang="en-US" sz="1867" b="1">
                <a:latin typeface="Arial"/>
                <a:ea typeface="Geneva"/>
              </a:rPr>
              <a:t>General section. </a:t>
            </a:r>
            <a:endParaRPr lang="en-US" sz="1867" b="1"/>
          </a:p>
        </p:txBody>
      </p:sp>
      <p:sp>
        <p:nvSpPr>
          <p:cNvPr id="8" name="Rectangle 7">
            <a:extLst>
              <a:ext uri="{FF2B5EF4-FFF2-40B4-BE49-F238E27FC236}">
                <a16:creationId xmlns:a16="http://schemas.microsoft.com/office/drawing/2014/main" id="{8C00FCEA-A4F3-CB20-9F86-45447559584A}"/>
              </a:ext>
            </a:extLst>
          </p:cNvPr>
          <p:cNvSpPr/>
          <p:nvPr/>
        </p:nvSpPr>
        <p:spPr>
          <a:xfrm>
            <a:off x="2900746" y="1104895"/>
            <a:ext cx="299991" cy="3370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9C3B4474-8DC5-28DC-C507-4ADE336E51CC}"/>
              </a:ext>
            </a:extLst>
          </p:cNvPr>
          <p:cNvPicPr>
            <a:picLocks noChangeAspect="1"/>
          </p:cNvPicPr>
          <p:nvPr/>
        </p:nvPicPr>
        <p:blipFill>
          <a:blip r:embed="rId4"/>
          <a:stretch>
            <a:fillRect/>
          </a:stretch>
        </p:blipFill>
        <p:spPr>
          <a:xfrm>
            <a:off x="1" y="1"/>
            <a:ext cx="425751" cy="5836255"/>
          </a:xfrm>
          <a:prstGeom prst="rect">
            <a:avLst/>
          </a:prstGeom>
        </p:spPr>
      </p:pic>
    </p:spTree>
    <p:extLst>
      <p:ext uri="{BB962C8B-B14F-4D97-AF65-F5344CB8AC3E}">
        <p14:creationId xmlns:p14="http://schemas.microsoft.com/office/powerpoint/2010/main" val="1038472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D2565-ECC5-DDFE-C130-E2B198DF1C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7" name="Picture 6">
            <a:extLst>
              <a:ext uri="{FF2B5EF4-FFF2-40B4-BE49-F238E27FC236}">
                <a16:creationId xmlns:a16="http://schemas.microsoft.com/office/drawing/2014/main" id="{AE3C2D9E-E511-5E25-2DD5-32BDC5764AE4}"/>
              </a:ext>
            </a:extLst>
          </p:cNvPr>
          <p:cNvPicPr>
            <a:picLocks noChangeAspect="1"/>
          </p:cNvPicPr>
          <p:nvPr/>
        </p:nvPicPr>
        <p:blipFill>
          <a:blip r:embed="rId3"/>
          <a:stretch>
            <a:fillRect/>
          </a:stretch>
        </p:blipFill>
        <p:spPr>
          <a:xfrm>
            <a:off x="0" y="-1196"/>
            <a:ext cx="12192000" cy="5812983"/>
          </a:xfrm>
          <a:prstGeom prst="rect">
            <a:avLst/>
          </a:prstGeom>
        </p:spPr>
      </p:pic>
      <p:sp>
        <p:nvSpPr>
          <p:cNvPr id="2" name="Slide Number Placeholder 1">
            <a:extLst>
              <a:ext uri="{FF2B5EF4-FFF2-40B4-BE49-F238E27FC236}">
                <a16:creationId xmlns:a16="http://schemas.microsoft.com/office/drawing/2014/main" id="{76177003-0B8D-C340-95AA-1E4B32770358}"/>
              </a:ext>
            </a:extLst>
          </p:cNvPr>
          <p:cNvSpPr>
            <a:spLocks noGrp="1"/>
          </p:cNvSpPr>
          <p:nvPr>
            <p:ph type="sldNum" sz="quarter" idx="10"/>
          </p:nvPr>
        </p:nvSpPr>
        <p:spPr/>
        <p:txBody>
          <a:bodyPr/>
          <a:lstStyle/>
          <a:p>
            <a:pPr>
              <a:defRPr/>
            </a:pPr>
            <a:fld id="{D5524B65-BD56-BC42-A8D4-F7B262BC0E77}" type="slidenum">
              <a:rPr lang="en-US" smtClean="0"/>
              <a:pPr>
                <a:defRPr/>
              </a:pPr>
              <a:t>32</a:t>
            </a:fld>
            <a:endParaRPr lang="en-US"/>
          </a:p>
        </p:txBody>
      </p:sp>
      <p:pic>
        <p:nvPicPr>
          <p:cNvPr id="9" name="Picture 8">
            <a:extLst>
              <a:ext uri="{FF2B5EF4-FFF2-40B4-BE49-F238E27FC236}">
                <a16:creationId xmlns:a16="http://schemas.microsoft.com/office/drawing/2014/main" id="{3C43057F-D031-D8A5-E201-1BAF9DED31A5}"/>
              </a:ext>
            </a:extLst>
          </p:cNvPr>
          <p:cNvPicPr>
            <a:picLocks noChangeAspect="1"/>
          </p:cNvPicPr>
          <p:nvPr/>
        </p:nvPicPr>
        <p:blipFill>
          <a:blip r:embed="rId4"/>
          <a:srcRect r="96905"/>
          <a:stretch>
            <a:fillRect/>
          </a:stretch>
        </p:blipFill>
        <p:spPr>
          <a:xfrm>
            <a:off x="1" y="0"/>
            <a:ext cx="377372" cy="5857253"/>
          </a:xfrm>
          <a:prstGeom prst="rect">
            <a:avLst/>
          </a:prstGeom>
        </p:spPr>
      </p:pic>
      <p:sp>
        <p:nvSpPr>
          <p:cNvPr id="5" name="Rectangle 4">
            <a:extLst>
              <a:ext uri="{FF2B5EF4-FFF2-40B4-BE49-F238E27FC236}">
                <a16:creationId xmlns:a16="http://schemas.microsoft.com/office/drawing/2014/main" id="{1076A82A-4373-7F10-D751-903AF9F8473E}"/>
              </a:ext>
            </a:extLst>
          </p:cNvPr>
          <p:cNvSpPr/>
          <p:nvPr/>
        </p:nvSpPr>
        <p:spPr>
          <a:xfrm>
            <a:off x="4511925" y="3034080"/>
            <a:ext cx="1351356" cy="39492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7066ACE1-BFC4-536E-739F-9B385B4B5850}"/>
              </a:ext>
            </a:extLst>
          </p:cNvPr>
          <p:cNvSpPr/>
          <p:nvPr/>
        </p:nvSpPr>
        <p:spPr>
          <a:xfrm>
            <a:off x="6449992" y="3595597"/>
            <a:ext cx="589357" cy="2405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F84ED984-B2C9-1DD2-025B-1B6AAF65670D}"/>
              </a:ext>
            </a:extLst>
          </p:cNvPr>
          <p:cNvSpPr txBox="1"/>
          <p:nvPr/>
        </p:nvSpPr>
        <p:spPr>
          <a:xfrm>
            <a:off x="4253697" y="4483969"/>
            <a:ext cx="4392593" cy="697755"/>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Click the </a:t>
            </a:r>
            <a:r>
              <a:rPr lang="en-US" sz="1867" b="1">
                <a:latin typeface="Arial"/>
                <a:ea typeface="Geneva"/>
              </a:rPr>
              <a:t>Multi-Invoice/Payment box</a:t>
            </a:r>
            <a:r>
              <a:rPr lang="en-US" sz="1867">
                <a:latin typeface="Arial"/>
                <a:ea typeface="Geneva"/>
              </a:rPr>
              <a:t>.</a:t>
            </a:r>
            <a:endParaRPr lang="en-US" sz="2400"/>
          </a:p>
          <a:p>
            <a:r>
              <a:rPr lang="en-US" sz="1867">
                <a:latin typeface="Arial"/>
                <a:ea typeface="Geneva"/>
              </a:rPr>
              <a:t>Click </a:t>
            </a:r>
            <a:r>
              <a:rPr lang="en-US" sz="1867" b="1">
                <a:latin typeface="Arial"/>
                <a:ea typeface="Geneva"/>
              </a:rPr>
              <a:t>Save</a:t>
            </a:r>
            <a:r>
              <a:rPr lang="en-US" sz="1867">
                <a:latin typeface="Arial"/>
                <a:ea typeface="Geneva"/>
              </a:rPr>
              <a:t>. </a:t>
            </a:r>
            <a:endParaRPr lang="en-US" sz="2400"/>
          </a:p>
        </p:txBody>
      </p:sp>
    </p:spTree>
    <p:extLst>
      <p:ext uri="{BB962C8B-B14F-4D97-AF65-F5344CB8AC3E}">
        <p14:creationId xmlns:p14="http://schemas.microsoft.com/office/powerpoint/2010/main" val="403379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D941E-C461-3996-4EEB-DDA352A269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6" name="Picture 5">
            <a:extLst>
              <a:ext uri="{FF2B5EF4-FFF2-40B4-BE49-F238E27FC236}">
                <a16:creationId xmlns:a16="http://schemas.microsoft.com/office/drawing/2014/main" id="{2C75FF66-3229-7D3D-91C3-B5182230D5E8}"/>
              </a:ext>
            </a:extLst>
          </p:cNvPr>
          <p:cNvPicPr>
            <a:picLocks noChangeAspect="1"/>
          </p:cNvPicPr>
          <p:nvPr/>
        </p:nvPicPr>
        <p:blipFill>
          <a:blip r:embed="rId3"/>
          <a:stretch>
            <a:fillRect/>
          </a:stretch>
        </p:blipFill>
        <p:spPr>
          <a:xfrm>
            <a:off x="0" y="0"/>
            <a:ext cx="12192000" cy="5777837"/>
          </a:xfrm>
          <a:prstGeom prst="rect">
            <a:avLst/>
          </a:prstGeom>
        </p:spPr>
      </p:pic>
      <p:sp>
        <p:nvSpPr>
          <p:cNvPr id="2" name="Slide Number Placeholder 1">
            <a:extLst>
              <a:ext uri="{FF2B5EF4-FFF2-40B4-BE49-F238E27FC236}">
                <a16:creationId xmlns:a16="http://schemas.microsoft.com/office/drawing/2014/main" id="{85D18920-6A9A-441C-27D9-DECC104D7B70}"/>
              </a:ext>
            </a:extLst>
          </p:cNvPr>
          <p:cNvSpPr>
            <a:spLocks noGrp="1"/>
          </p:cNvSpPr>
          <p:nvPr>
            <p:ph type="sldNum" sz="quarter" idx="10"/>
          </p:nvPr>
        </p:nvSpPr>
        <p:spPr/>
        <p:txBody>
          <a:bodyPr/>
          <a:lstStyle/>
          <a:p>
            <a:pPr>
              <a:defRPr/>
            </a:pPr>
            <a:fld id="{D5524B65-BD56-BC42-A8D4-F7B262BC0E77}" type="slidenum">
              <a:rPr lang="en-US" smtClean="0"/>
              <a:pPr>
                <a:defRPr/>
              </a:pPr>
              <a:t>33</a:t>
            </a:fld>
            <a:endParaRPr lang="en-US"/>
          </a:p>
        </p:txBody>
      </p:sp>
      <p:sp>
        <p:nvSpPr>
          <p:cNvPr id="5" name="Rectangle 4">
            <a:extLst>
              <a:ext uri="{FF2B5EF4-FFF2-40B4-BE49-F238E27FC236}">
                <a16:creationId xmlns:a16="http://schemas.microsoft.com/office/drawing/2014/main" id="{E87C640B-EAEA-7598-A3B5-CA5726C2EA7A}"/>
              </a:ext>
            </a:extLst>
          </p:cNvPr>
          <p:cNvSpPr/>
          <p:nvPr/>
        </p:nvSpPr>
        <p:spPr>
          <a:xfrm>
            <a:off x="566305" y="3034080"/>
            <a:ext cx="1351356" cy="39492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2ED0DAAA-7F40-D3B0-540D-77FB2E0663EF}"/>
              </a:ext>
            </a:extLst>
          </p:cNvPr>
          <p:cNvPicPr>
            <a:picLocks noChangeAspect="1"/>
          </p:cNvPicPr>
          <p:nvPr/>
        </p:nvPicPr>
        <p:blipFill>
          <a:blip r:embed="rId4"/>
          <a:stretch>
            <a:fillRect/>
          </a:stretch>
        </p:blipFill>
        <p:spPr>
          <a:xfrm>
            <a:off x="1" y="1"/>
            <a:ext cx="425751" cy="5836255"/>
          </a:xfrm>
          <a:prstGeom prst="rect">
            <a:avLst/>
          </a:prstGeom>
        </p:spPr>
      </p:pic>
      <p:sp>
        <p:nvSpPr>
          <p:cNvPr id="7" name="TextBox 6">
            <a:extLst>
              <a:ext uri="{FF2B5EF4-FFF2-40B4-BE49-F238E27FC236}">
                <a16:creationId xmlns:a16="http://schemas.microsoft.com/office/drawing/2014/main" id="{B2BA4EC0-59EF-D1BC-50B3-44B53AF83158}"/>
              </a:ext>
            </a:extLst>
          </p:cNvPr>
          <p:cNvSpPr txBox="1"/>
          <p:nvPr/>
        </p:nvSpPr>
        <p:spPr>
          <a:xfrm>
            <a:off x="388732" y="4108189"/>
            <a:ext cx="4392593" cy="697755"/>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A checkmark should now be visible next to </a:t>
            </a:r>
            <a:r>
              <a:rPr lang="en-US" sz="1867" b="1">
                <a:latin typeface="Arial"/>
                <a:ea typeface="Geneva"/>
              </a:rPr>
              <a:t>Multi-Invoice/Payment</a:t>
            </a:r>
            <a:r>
              <a:rPr lang="en-US" sz="1867">
                <a:latin typeface="Arial"/>
                <a:ea typeface="Geneva"/>
              </a:rPr>
              <a:t>. </a:t>
            </a:r>
            <a:endParaRPr lang="en-US" sz="1867"/>
          </a:p>
        </p:txBody>
      </p:sp>
    </p:spTree>
    <p:extLst>
      <p:ext uri="{BB962C8B-B14F-4D97-AF65-F5344CB8AC3E}">
        <p14:creationId xmlns:p14="http://schemas.microsoft.com/office/powerpoint/2010/main" val="103681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F0110-A033-022C-30F4-A9AE345DBB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8" name="Picture 7">
            <a:extLst>
              <a:ext uri="{FF2B5EF4-FFF2-40B4-BE49-F238E27FC236}">
                <a16:creationId xmlns:a16="http://schemas.microsoft.com/office/drawing/2014/main" id="{343A7A5C-144C-8B5F-7AED-32EE34F002D1}"/>
              </a:ext>
            </a:extLst>
          </p:cNvPr>
          <p:cNvPicPr>
            <a:picLocks noChangeAspect="1"/>
          </p:cNvPicPr>
          <p:nvPr/>
        </p:nvPicPr>
        <p:blipFill>
          <a:blip r:embed="rId3"/>
          <a:stretch>
            <a:fillRect/>
          </a:stretch>
        </p:blipFill>
        <p:spPr>
          <a:xfrm>
            <a:off x="0" y="-3305"/>
            <a:ext cx="12192000" cy="5781183"/>
          </a:xfrm>
          <a:prstGeom prst="rect">
            <a:avLst/>
          </a:prstGeom>
        </p:spPr>
      </p:pic>
      <p:sp>
        <p:nvSpPr>
          <p:cNvPr id="5" name="Slide Number Placeholder 4">
            <a:extLst>
              <a:ext uri="{FF2B5EF4-FFF2-40B4-BE49-F238E27FC236}">
                <a16:creationId xmlns:a16="http://schemas.microsoft.com/office/drawing/2014/main" id="{7C2212B5-0F56-F54E-A817-E76960324BFE}"/>
              </a:ext>
            </a:extLst>
          </p:cNvPr>
          <p:cNvSpPr>
            <a:spLocks noGrp="1"/>
          </p:cNvSpPr>
          <p:nvPr>
            <p:ph type="sldNum" sz="quarter" idx="10"/>
          </p:nvPr>
        </p:nvSpPr>
        <p:spPr/>
        <p:txBody>
          <a:bodyPr/>
          <a:lstStyle/>
          <a:p>
            <a:pPr>
              <a:defRPr/>
            </a:pPr>
            <a:fld id="{34742D8B-8594-4B44-80B0-BECC0F075DC4}" type="slidenum">
              <a:rPr lang="en-US" smtClean="0"/>
              <a:pPr>
                <a:defRPr/>
              </a:pPr>
              <a:t>34</a:t>
            </a:fld>
            <a:endParaRPr lang="en-US"/>
          </a:p>
        </p:txBody>
      </p:sp>
      <p:pic>
        <p:nvPicPr>
          <p:cNvPr id="9" name="Picture 8">
            <a:extLst>
              <a:ext uri="{FF2B5EF4-FFF2-40B4-BE49-F238E27FC236}">
                <a16:creationId xmlns:a16="http://schemas.microsoft.com/office/drawing/2014/main" id="{5A721535-BE9E-A2FC-D7C8-58DEE17E024A}"/>
              </a:ext>
            </a:extLst>
          </p:cNvPr>
          <p:cNvPicPr>
            <a:picLocks noChangeAspect="1"/>
          </p:cNvPicPr>
          <p:nvPr/>
        </p:nvPicPr>
        <p:blipFill>
          <a:blip r:embed="rId4"/>
          <a:stretch>
            <a:fillRect/>
          </a:stretch>
        </p:blipFill>
        <p:spPr>
          <a:xfrm>
            <a:off x="0" y="0"/>
            <a:ext cx="12192000" cy="5831787"/>
          </a:xfrm>
          <a:prstGeom prst="rect">
            <a:avLst/>
          </a:prstGeom>
        </p:spPr>
      </p:pic>
      <p:pic>
        <p:nvPicPr>
          <p:cNvPr id="11" name="Picture 10">
            <a:extLst>
              <a:ext uri="{FF2B5EF4-FFF2-40B4-BE49-F238E27FC236}">
                <a16:creationId xmlns:a16="http://schemas.microsoft.com/office/drawing/2014/main" id="{36B11D31-B74F-D480-E610-01142A3BF023}"/>
              </a:ext>
            </a:extLst>
          </p:cNvPr>
          <p:cNvPicPr>
            <a:picLocks noChangeAspect="1"/>
          </p:cNvPicPr>
          <p:nvPr/>
        </p:nvPicPr>
        <p:blipFill>
          <a:blip r:embed="rId5"/>
          <a:stretch>
            <a:fillRect/>
          </a:stretch>
        </p:blipFill>
        <p:spPr>
          <a:xfrm>
            <a:off x="1557506" y="1601232"/>
            <a:ext cx="5772799" cy="1606617"/>
          </a:xfrm>
          <a:prstGeom prst="rect">
            <a:avLst/>
          </a:prstGeom>
          <a:ln w="28575">
            <a:solidFill>
              <a:schemeClr val="accent1"/>
            </a:solidFill>
          </a:ln>
        </p:spPr>
      </p:pic>
      <p:sp>
        <p:nvSpPr>
          <p:cNvPr id="2" name="Rectangle 1">
            <a:extLst>
              <a:ext uri="{FF2B5EF4-FFF2-40B4-BE49-F238E27FC236}">
                <a16:creationId xmlns:a16="http://schemas.microsoft.com/office/drawing/2014/main" id="{2227FDCA-4404-8475-C3B7-420B7BF6872C}"/>
              </a:ext>
            </a:extLst>
          </p:cNvPr>
          <p:cNvSpPr/>
          <p:nvPr/>
        </p:nvSpPr>
        <p:spPr>
          <a:xfrm>
            <a:off x="9309572" y="1527763"/>
            <a:ext cx="2624665" cy="112323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5BCE6B7B-035A-DF3B-134F-5703476A39C0}"/>
              </a:ext>
            </a:extLst>
          </p:cNvPr>
          <p:cNvSpPr txBox="1"/>
          <p:nvPr/>
        </p:nvSpPr>
        <p:spPr>
          <a:xfrm>
            <a:off x="4828743" y="3611093"/>
            <a:ext cx="5791200" cy="1272400"/>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As indicated in slide 18, you will be unable to submit the requisition until the ICED form is uploaded to the required section. If you see this error, please return to the form(s) to do so. </a:t>
            </a:r>
            <a:endParaRPr lang="en-US" sz="2400"/>
          </a:p>
        </p:txBody>
      </p:sp>
      <p:cxnSp>
        <p:nvCxnSpPr>
          <p:cNvPr id="6" name="Straight Arrow Connector 5">
            <a:extLst>
              <a:ext uri="{FF2B5EF4-FFF2-40B4-BE49-F238E27FC236}">
                <a16:creationId xmlns:a16="http://schemas.microsoft.com/office/drawing/2014/main" id="{9D532899-0B9E-BDBE-2275-644709CC8EA0}"/>
              </a:ext>
            </a:extLst>
          </p:cNvPr>
          <p:cNvCxnSpPr>
            <a:cxnSpLocks/>
          </p:cNvCxnSpPr>
          <p:nvPr/>
        </p:nvCxnSpPr>
        <p:spPr>
          <a:xfrm flipV="1">
            <a:off x="7335718" y="2138962"/>
            <a:ext cx="1540933" cy="8466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443A32F-94F8-C07E-DD9F-45F82217AA4A}"/>
              </a:ext>
            </a:extLst>
          </p:cNvPr>
          <p:cNvSpPr/>
          <p:nvPr/>
        </p:nvSpPr>
        <p:spPr>
          <a:xfrm>
            <a:off x="1791505" y="2650999"/>
            <a:ext cx="1389939" cy="26671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3" name="Group 12">
            <a:extLst>
              <a:ext uri="{FF2B5EF4-FFF2-40B4-BE49-F238E27FC236}">
                <a16:creationId xmlns:a16="http://schemas.microsoft.com/office/drawing/2014/main" id="{B814DC2A-7643-F48A-49BA-25C1096E4AEA}"/>
              </a:ext>
            </a:extLst>
          </p:cNvPr>
          <p:cNvGrpSpPr/>
          <p:nvPr/>
        </p:nvGrpSpPr>
        <p:grpSpPr>
          <a:xfrm>
            <a:off x="609600" y="4225865"/>
            <a:ext cx="3606440" cy="1312633"/>
            <a:chOff x="571230" y="3315675"/>
            <a:chExt cx="2590800" cy="838200"/>
          </a:xfrm>
        </p:grpSpPr>
        <p:sp>
          <p:nvSpPr>
            <p:cNvPr id="10" name="Oval 9">
              <a:extLst>
                <a:ext uri="{FF2B5EF4-FFF2-40B4-BE49-F238E27FC236}">
                  <a16:creationId xmlns:a16="http://schemas.microsoft.com/office/drawing/2014/main" id="{2C801B55-56B2-761A-51B5-29A95B0BB482}"/>
                </a:ext>
              </a:extLst>
            </p:cNvPr>
            <p:cNvSpPr/>
            <p:nvPr/>
          </p:nvSpPr>
          <p:spPr>
            <a:xfrm>
              <a:off x="571230" y="3315675"/>
              <a:ext cx="25908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E3A383DA-4C19-55B7-965C-9A7721028EA6}"/>
                </a:ext>
              </a:extLst>
            </p:cNvPr>
            <p:cNvSpPr txBox="1"/>
            <p:nvPr/>
          </p:nvSpPr>
          <p:spPr>
            <a:xfrm>
              <a:off x="790192" y="3455606"/>
              <a:ext cx="2254830" cy="491337"/>
            </a:xfrm>
            <a:prstGeom prst="rect">
              <a:avLst/>
            </a:prstGeom>
            <a:noFill/>
          </p:spPr>
          <p:txBody>
            <a:bodyPr wrap="square" lIns="121920" tIns="60960" rIns="121920" bIns="60960" rtlCol="0" anchor="t">
              <a:spAutoFit/>
            </a:bodyPr>
            <a:lstStyle/>
            <a:p>
              <a:r>
                <a:rPr lang="en-US" sz="1400" dirty="0">
                  <a:latin typeface="Arial"/>
                  <a:ea typeface="Geneva"/>
                </a:rPr>
                <a:t>If you have multiple lines, then you will need to add the questionnaire to all lines that trigger the requirement.</a:t>
              </a:r>
            </a:p>
          </p:txBody>
        </p:sp>
      </p:grpSp>
      <p:pic>
        <p:nvPicPr>
          <p:cNvPr id="15" name="Picture 14">
            <a:extLst>
              <a:ext uri="{FF2B5EF4-FFF2-40B4-BE49-F238E27FC236}">
                <a16:creationId xmlns:a16="http://schemas.microsoft.com/office/drawing/2014/main" id="{D5B7C4B1-27EE-B493-534C-CF7627CC1A09}"/>
              </a:ext>
            </a:extLst>
          </p:cNvPr>
          <p:cNvPicPr>
            <a:picLocks noChangeAspect="1"/>
          </p:cNvPicPr>
          <p:nvPr/>
        </p:nvPicPr>
        <p:blipFill>
          <a:blip r:embed="rId6"/>
          <a:stretch>
            <a:fillRect/>
          </a:stretch>
        </p:blipFill>
        <p:spPr>
          <a:xfrm>
            <a:off x="-4877" y="-2234"/>
            <a:ext cx="425751" cy="5836255"/>
          </a:xfrm>
          <a:prstGeom prst="rect">
            <a:avLst/>
          </a:prstGeom>
        </p:spPr>
      </p:pic>
    </p:spTree>
    <p:extLst>
      <p:ext uri="{BB962C8B-B14F-4D97-AF65-F5344CB8AC3E}">
        <p14:creationId xmlns:p14="http://schemas.microsoft.com/office/powerpoint/2010/main" val="4183824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3E73E-C656-6A77-894F-97162FFAEE1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714E17C-6072-279B-FB64-4883B39600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9" name="Picture 8">
            <a:extLst>
              <a:ext uri="{FF2B5EF4-FFF2-40B4-BE49-F238E27FC236}">
                <a16:creationId xmlns:a16="http://schemas.microsoft.com/office/drawing/2014/main" id="{EBD4E65A-B5AF-2195-9FFB-1DC44BE0613F}"/>
              </a:ext>
            </a:extLst>
          </p:cNvPr>
          <p:cNvPicPr>
            <a:picLocks noChangeAspect="1"/>
          </p:cNvPicPr>
          <p:nvPr/>
        </p:nvPicPr>
        <p:blipFill>
          <a:blip r:embed="rId3"/>
          <a:stretch>
            <a:fillRect/>
          </a:stretch>
        </p:blipFill>
        <p:spPr>
          <a:xfrm>
            <a:off x="0" y="1"/>
            <a:ext cx="12192000" cy="5793271"/>
          </a:xfrm>
          <a:prstGeom prst="rect">
            <a:avLst/>
          </a:prstGeom>
        </p:spPr>
      </p:pic>
      <p:sp>
        <p:nvSpPr>
          <p:cNvPr id="4" name="Slide Number Placeholder 3">
            <a:extLst>
              <a:ext uri="{FF2B5EF4-FFF2-40B4-BE49-F238E27FC236}">
                <a16:creationId xmlns:a16="http://schemas.microsoft.com/office/drawing/2014/main" id="{A4640561-95A9-3734-D490-84ACC19418F5}"/>
              </a:ext>
            </a:extLst>
          </p:cNvPr>
          <p:cNvSpPr>
            <a:spLocks noGrp="1"/>
          </p:cNvSpPr>
          <p:nvPr>
            <p:ph type="sldNum" sz="quarter" idx="10"/>
          </p:nvPr>
        </p:nvSpPr>
        <p:spPr/>
        <p:txBody>
          <a:bodyPr/>
          <a:lstStyle/>
          <a:p>
            <a:pPr>
              <a:defRPr/>
            </a:pPr>
            <a:fld id="{67ED70C6-FDCB-5747-9A21-CEFC4DDC4D7F}" type="slidenum">
              <a:rPr lang="en-US" smtClean="0"/>
              <a:pPr>
                <a:defRPr/>
              </a:pPr>
              <a:t>35</a:t>
            </a:fld>
            <a:endParaRPr lang="en-US"/>
          </a:p>
        </p:txBody>
      </p:sp>
      <p:pic>
        <p:nvPicPr>
          <p:cNvPr id="6" name="Picture 5">
            <a:extLst>
              <a:ext uri="{FF2B5EF4-FFF2-40B4-BE49-F238E27FC236}">
                <a16:creationId xmlns:a16="http://schemas.microsoft.com/office/drawing/2014/main" id="{F120AEA6-8FFC-165B-0FB7-9B533759C3F7}"/>
              </a:ext>
            </a:extLst>
          </p:cNvPr>
          <p:cNvPicPr>
            <a:picLocks noChangeAspect="1"/>
          </p:cNvPicPr>
          <p:nvPr/>
        </p:nvPicPr>
        <p:blipFill>
          <a:blip r:embed="rId4"/>
          <a:stretch>
            <a:fillRect/>
          </a:stretch>
        </p:blipFill>
        <p:spPr>
          <a:xfrm>
            <a:off x="549769" y="1231430"/>
            <a:ext cx="7844619" cy="1937925"/>
          </a:xfrm>
          <a:prstGeom prst="rect">
            <a:avLst/>
          </a:prstGeom>
          <a:ln w="28575">
            <a:solidFill>
              <a:schemeClr val="accent1"/>
            </a:solidFill>
          </a:ln>
        </p:spPr>
      </p:pic>
      <p:sp>
        <p:nvSpPr>
          <p:cNvPr id="2" name="TextBox 1">
            <a:extLst>
              <a:ext uri="{FF2B5EF4-FFF2-40B4-BE49-F238E27FC236}">
                <a16:creationId xmlns:a16="http://schemas.microsoft.com/office/drawing/2014/main" id="{45305809-D691-5A00-0CB1-B863C42AE8DF}"/>
              </a:ext>
            </a:extLst>
          </p:cNvPr>
          <p:cNvSpPr txBox="1"/>
          <p:nvPr/>
        </p:nvSpPr>
        <p:spPr>
          <a:xfrm>
            <a:off x="3556000" y="3429000"/>
            <a:ext cx="5791200" cy="985078"/>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dirty="0">
                <a:latin typeface="Arial"/>
                <a:ea typeface="Geneva"/>
              </a:rPr>
              <a:t>Once the completed questionnaire has been uploaded where required the checkout validation error will automatically clear. Click </a:t>
            </a:r>
            <a:r>
              <a:rPr lang="en-US" sz="1867" b="1" dirty="0">
                <a:latin typeface="Arial"/>
                <a:ea typeface="Geneva"/>
              </a:rPr>
              <a:t>Place Order</a:t>
            </a:r>
            <a:r>
              <a:rPr lang="en-US" sz="1867" dirty="0">
                <a:latin typeface="Arial"/>
                <a:ea typeface="Geneva"/>
              </a:rPr>
              <a:t>. </a:t>
            </a:r>
          </a:p>
        </p:txBody>
      </p:sp>
      <p:cxnSp>
        <p:nvCxnSpPr>
          <p:cNvPr id="5" name="Straight Arrow Connector 4">
            <a:extLst>
              <a:ext uri="{FF2B5EF4-FFF2-40B4-BE49-F238E27FC236}">
                <a16:creationId xmlns:a16="http://schemas.microsoft.com/office/drawing/2014/main" id="{71A1D665-E440-D7DB-FD5E-57196EC88066}"/>
              </a:ext>
            </a:extLst>
          </p:cNvPr>
          <p:cNvCxnSpPr>
            <a:cxnSpLocks/>
          </p:cNvCxnSpPr>
          <p:nvPr/>
        </p:nvCxnSpPr>
        <p:spPr>
          <a:xfrm>
            <a:off x="8432800" y="1591709"/>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C7FDA05-8D43-7640-0EF1-20A6B5169F27}"/>
              </a:ext>
            </a:extLst>
          </p:cNvPr>
          <p:cNvSpPr/>
          <p:nvPr/>
        </p:nvSpPr>
        <p:spPr>
          <a:xfrm>
            <a:off x="767646" y="2195915"/>
            <a:ext cx="449199" cy="27024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 name="Straight Arrow Connector 2">
            <a:extLst>
              <a:ext uri="{FF2B5EF4-FFF2-40B4-BE49-F238E27FC236}">
                <a16:creationId xmlns:a16="http://schemas.microsoft.com/office/drawing/2014/main" id="{FE5B36C2-5EA7-D050-2A92-1D1115C59A42}"/>
              </a:ext>
            </a:extLst>
          </p:cNvPr>
          <p:cNvCxnSpPr>
            <a:cxnSpLocks/>
          </p:cNvCxnSpPr>
          <p:nvPr/>
        </p:nvCxnSpPr>
        <p:spPr>
          <a:xfrm>
            <a:off x="10711543" y="424543"/>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C74CAF6-CC0E-9B83-CDF0-F389CCD2E7D7}"/>
              </a:ext>
            </a:extLst>
          </p:cNvPr>
          <p:cNvPicPr>
            <a:picLocks noChangeAspect="1"/>
          </p:cNvPicPr>
          <p:nvPr/>
        </p:nvPicPr>
        <p:blipFill>
          <a:blip r:embed="rId5"/>
          <a:stretch>
            <a:fillRect/>
          </a:stretch>
        </p:blipFill>
        <p:spPr>
          <a:xfrm>
            <a:off x="-4877" y="-2234"/>
            <a:ext cx="425751" cy="5836255"/>
          </a:xfrm>
          <a:prstGeom prst="rect">
            <a:avLst/>
          </a:prstGeom>
        </p:spPr>
      </p:pic>
    </p:spTree>
    <p:extLst>
      <p:ext uri="{BB962C8B-B14F-4D97-AF65-F5344CB8AC3E}">
        <p14:creationId xmlns:p14="http://schemas.microsoft.com/office/powerpoint/2010/main" val="169268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41946-2BDF-A6FF-8862-65999AD0831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1AF17D-E219-9B59-4AD3-FD7287132C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6" name="Picture 5">
            <a:extLst>
              <a:ext uri="{FF2B5EF4-FFF2-40B4-BE49-F238E27FC236}">
                <a16:creationId xmlns:a16="http://schemas.microsoft.com/office/drawing/2014/main" id="{3703EE7B-85A9-47AB-5C31-6F9F4D1E5163}"/>
              </a:ext>
            </a:extLst>
          </p:cNvPr>
          <p:cNvPicPr>
            <a:picLocks noChangeAspect="1"/>
          </p:cNvPicPr>
          <p:nvPr/>
        </p:nvPicPr>
        <p:blipFill>
          <a:blip r:embed="rId3"/>
          <a:stretch>
            <a:fillRect/>
          </a:stretch>
        </p:blipFill>
        <p:spPr>
          <a:xfrm>
            <a:off x="0" y="1"/>
            <a:ext cx="12192000" cy="5787220"/>
          </a:xfrm>
          <a:prstGeom prst="rect">
            <a:avLst/>
          </a:prstGeom>
        </p:spPr>
      </p:pic>
      <p:sp>
        <p:nvSpPr>
          <p:cNvPr id="4" name="Slide Number Placeholder 3">
            <a:extLst>
              <a:ext uri="{FF2B5EF4-FFF2-40B4-BE49-F238E27FC236}">
                <a16:creationId xmlns:a16="http://schemas.microsoft.com/office/drawing/2014/main" id="{1CB0EA55-44D7-7A91-B2B1-07E8225F0D9D}"/>
              </a:ext>
            </a:extLst>
          </p:cNvPr>
          <p:cNvSpPr>
            <a:spLocks noGrp="1"/>
          </p:cNvSpPr>
          <p:nvPr>
            <p:ph type="sldNum" sz="quarter" idx="10"/>
          </p:nvPr>
        </p:nvSpPr>
        <p:spPr/>
        <p:txBody>
          <a:bodyPr/>
          <a:lstStyle/>
          <a:p>
            <a:pPr>
              <a:defRPr/>
            </a:pPr>
            <a:fld id="{67ED70C6-FDCB-5747-9A21-CEFC4DDC4D7F}" type="slidenum">
              <a:rPr lang="en-US" smtClean="0"/>
              <a:pPr>
                <a:defRPr/>
              </a:pPr>
              <a:t>36</a:t>
            </a:fld>
            <a:endParaRPr lang="en-US"/>
          </a:p>
        </p:txBody>
      </p:sp>
      <p:sp>
        <p:nvSpPr>
          <p:cNvPr id="2" name="TextBox 1">
            <a:extLst>
              <a:ext uri="{FF2B5EF4-FFF2-40B4-BE49-F238E27FC236}">
                <a16:creationId xmlns:a16="http://schemas.microsoft.com/office/drawing/2014/main" id="{06C4C7DB-E917-3DD5-91CF-F2050CFF355A}"/>
              </a:ext>
            </a:extLst>
          </p:cNvPr>
          <p:cNvSpPr txBox="1"/>
          <p:nvPr/>
        </p:nvSpPr>
        <p:spPr>
          <a:xfrm>
            <a:off x="5120512" y="3083688"/>
            <a:ext cx="4980973" cy="697755"/>
          </a:xfrm>
          <a:prstGeom prst="rect">
            <a:avLst/>
          </a:prstGeom>
          <a:solidFill>
            <a:schemeClr val="bg1">
              <a:lumMod val="65000"/>
            </a:schemeClr>
          </a:solidFill>
          <a:ln w="12700">
            <a:solidFill>
              <a:srgbClr val="FF0000"/>
            </a:solidFill>
          </a:ln>
        </p:spPr>
        <p:txBody>
          <a:bodyPr wrap="square" lIns="121920" tIns="60960" rIns="121920" bIns="60960" rtlCol="0" anchor="t">
            <a:spAutoFit/>
          </a:bodyPr>
          <a:lstStyle/>
          <a:p>
            <a:r>
              <a:rPr lang="en-US" sz="1867">
                <a:latin typeface="Arial"/>
                <a:ea typeface="Geneva"/>
              </a:rPr>
              <a:t>The requisition summary screen confirms that the requisition has been submitted.</a:t>
            </a:r>
          </a:p>
        </p:txBody>
      </p:sp>
    </p:spTree>
    <p:extLst>
      <p:ext uri="{BB962C8B-B14F-4D97-AF65-F5344CB8AC3E}">
        <p14:creationId xmlns:p14="http://schemas.microsoft.com/office/powerpoint/2010/main" val="56560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5C052-5D12-E811-6997-F99A283A8B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643349E-5BF7-E190-EFF4-80CA60762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A23F32A7-0CDF-6810-0E92-58B0841D68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87AE58B3-1C75-B5C1-0A7B-9F4A6DF555A3}"/>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E8BE0DC5-6585-4356-0814-0E64EA8D5552}"/>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45C7F628-210C-AA07-3C52-35AEE78D8CD9}"/>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985B0F-3814-3810-A185-1D1AE92757C9}"/>
              </a:ext>
            </a:extLst>
          </p:cNvPr>
          <p:cNvSpPr txBox="1">
            <a:spLocks/>
          </p:cNvSpPr>
          <p:nvPr/>
        </p:nvSpPr>
        <p:spPr>
          <a:xfrm>
            <a:off x="696686" y="25001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UDX Consultant Workflow</a:t>
            </a:r>
            <a:r>
              <a:rPr lang="en-US" dirty="0"/>
              <a:t>	</a:t>
            </a:r>
          </a:p>
        </p:txBody>
      </p:sp>
      <p:sp>
        <p:nvSpPr>
          <p:cNvPr id="4" name="Content Placeholder 2">
            <a:extLst>
              <a:ext uri="{FF2B5EF4-FFF2-40B4-BE49-F238E27FC236}">
                <a16:creationId xmlns:a16="http://schemas.microsoft.com/office/drawing/2014/main" id="{AEA2E69D-93D6-5C5A-5A9D-E74F6ED2988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ea typeface="Geneva"/>
              </a:rPr>
              <a:t>If grant-funded, the workflow will include review by the Research Office at the Grant Approval workflow step.</a:t>
            </a:r>
          </a:p>
          <a:p>
            <a:pPr marL="342900" indent="-342900" algn="l">
              <a:buFont typeface="Arial" panose="020B0604020202020204" pitchFamily="34" charset="0"/>
              <a:buChar char="•"/>
            </a:pPr>
            <a:r>
              <a:rPr lang="en-US" sz="2800" dirty="0">
                <a:ea typeface="Geneva"/>
              </a:rPr>
              <a:t>If the ICED Questionnaire is required, the workflow will include review by Human Resources at the Commodity Approval workflow step.</a:t>
            </a:r>
            <a:endParaRPr lang="en-US" sz="2800" dirty="0"/>
          </a:p>
          <a:p>
            <a:pPr marL="342900" indent="-342900" algn="l">
              <a:buFont typeface="Arial" panose="020B0604020202020204" pitchFamily="34" charset="0"/>
              <a:buChar char="•"/>
            </a:pPr>
            <a:r>
              <a:rPr lang="en-US" sz="2800" dirty="0">
                <a:ea typeface="Geneva"/>
              </a:rPr>
              <a:t>Procurement Services reviews all consultant form requisitions. </a:t>
            </a:r>
            <a:endParaRPr lang="en-US" sz="2800" dirty="0"/>
          </a:p>
          <a:p>
            <a:pPr marL="342900" indent="-342900" algn="l">
              <a:buFont typeface="Arial" panose="020B0604020202020204" pitchFamily="34" charset="0"/>
              <a:buChar char="•"/>
            </a:pPr>
            <a:r>
              <a:rPr lang="en-US" sz="2800" dirty="0">
                <a:solidFill>
                  <a:srgbClr val="FF0000"/>
                </a:solidFill>
                <a:ea typeface="Geneva"/>
              </a:rPr>
              <a:t>While ad-hoc approvers can be added to workflow by the submitter or any approver, this may delay the approval process.</a:t>
            </a:r>
          </a:p>
        </p:txBody>
      </p:sp>
    </p:spTree>
    <p:extLst>
      <p:ext uri="{BB962C8B-B14F-4D97-AF65-F5344CB8AC3E}">
        <p14:creationId xmlns:p14="http://schemas.microsoft.com/office/powerpoint/2010/main" val="1320802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0BA44-E5CA-916D-6529-4CD210A865A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ADDDD03-A67F-6C8D-4F50-ADCC2A3E7A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E9B7AA08-458D-CD0D-87CA-300BFE4FC6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F87ABD0C-96B8-DB28-4FE6-C3EA09F527AF}"/>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F86FDB18-7C16-B923-3A1A-315A80C575F1}"/>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ACD738DE-B8E6-D54C-4B7C-82477490E297}"/>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58E4B4-5C68-A2A8-A80B-C900AE129EAA}"/>
              </a:ext>
            </a:extLst>
          </p:cNvPr>
          <p:cNvSpPr txBox="1">
            <a:spLocks/>
          </p:cNvSpPr>
          <p:nvPr/>
        </p:nvSpPr>
        <p:spPr>
          <a:xfrm>
            <a:off x="696686" y="191553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Questions ??</a:t>
            </a:r>
            <a:r>
              <a:rPr lang="en-US" dirty="0"/>
              <a:t>	</a:t>
            </a:r>
          </a:p>
        </p:txBody>
      </p:sp>
    </p:spTree>
    <p:extLst>
      <p:ext uri="{BB962C8B-B14F-4D97-AF65-F5344CB8AC3E}">
        <p14:creationId xmlns:p14="http://schemas.microsoft.com/office/powerpoint/2010/main" val="1464360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70CA7-52EC-3124-6918-06E2A18D4A9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E9C69D-DC0C-5F45-AC29-BEA52A7CE5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24BBC33B-DF03-A575-C5EC-EA772E4B1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DFF7A040-63DD-D44A-63B0-D654C9CAA7B4}"/>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3DD8FB98-1810-4936-5B03-6175F726C84F}"/>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335D6290-A5BF-F747-E3C5-334E646DA40F}"/>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9EBBA6-15AA-BA8B-3A4B-227D6AFB309A}"/>
              </a:ext>
            </a:extLst>
          </p:cNvPr>
          <p:cNvSpPr txBox="1">
            <a:spLocks/>
          </p:cNvSpPr>
          <p:nvPr/>
        </p:nvSpPr>
        <p:spPr>
          <a:xfrm>
            <a:off x="838200"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Resources:</a:t>
            </a:r>
            <a:r>
              <a:rPr lang="en-US" dirty="0"/>
              <a:t>	</a:t>
            </a:r>
          </a:p>
        </p:txBody>
      </p:sp>
      <p:sp>
        <p:nvSpPr>
          <p:cNvPr id="3" name="Content Placeholder 2">
            <a:extLst>
              <a:ext uri="{FF2B5EF4-FFF2-40B4-BE49-F238E27FC236}">
                <a16:creationId xmlns:a16="http://schemas.microsoft.com/office/drawing/2014/main" id="{40D65295-9926-F242-940E-1A2A17B763CB}"/>
              </a:ext>
            </a:extLst>
          </p:cNvPr>
          <p:cNvSpPr txBox="1">
            <a:spLocks/>
          </p:cNvSpPr>
          <p:nvPr/>
        </p:nvSpPr>
        <p:spPr>
          <a:xfrm>
            <a:off x="544286" y="151612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Policy: </a:t>
            </a:r>
            <a:r>
              <a:rPr lang="en-US" dirty="0">
                <a:hlinkClick r:id="rId5"/>
              </a:rPr>
              <a:t>Consultant for Research, Public Service or Instructional Activities</a:t>
            </a:r>
            <a:endParaRPr lang="en-US" dirty="0"/>
          </a:p>
          <a:p>
            <a:pPr algn="l"/>
            <a:r>
              <a:rPr lang="en-US" dirty="0"/>
              <a:t>UDX Consultant Form Guide: </a:t>
            </a:r>
            <a:r>
              <a:rPr lang="en-US" dirty="0">
                <a:hlinkClick r:id="rId6"/>
              </a:rPr>
              <a:t>https://www.udel.edu/faculty-staff/procurement/purchasing/</a:t>
            </a:r>
            <a:endParaRPr lang="en-US" dirty="0"/>
          </a:p>
          <a:p>
            <a:pPr algn="l"/>
            <a:r>
              <a:rPr lang="en-US" dirty="0"/>
              <a:t>Independent Contractor vs Employee Determination Questionnaire: </a:t>
            </a:r>
            <a:r>
              <a:rPr lang="en-US" dirty="0">
                <a:hlinkClick r:id="rId7"/>
              </a:rPr>
              <a:t>https://services.udel.edu/TDClient/32/Portal/Requests/TicketRequests/NewForm?ID=XKneBKqUP-0_&amp;RequestorType=Service</a:t>
            </a:r>
            <a:endParaRPr lang="en-US" dirty="0"/>
          </a:p>
          <a:p>
            <a:pPr algn="l"/>
            <a:r>
              <a:rPr lang="en-US" dirty="0"/>
              <a:t>Statement of Work Template: </a:t>
            </a:r>
            <a:r>
              <a:rPr lang="en-US" dirty="0">
                <a:hlinkClick r:id="rId8"/>
              </a:rPr>
              <a:t>https://www.udel.edu/content/dam/udelImages/procurement/trainingresources/forms/StatementofWorkForm_2023v1.pdf</a:t>
            </a:r>
            <a:endParaRPr lang="en-US" dirty="0"/>
          </a:p>
          <a:p>
            <a:pPr algn="l"/>
            <a:r>
              <a:rPr lang="en-US" dirty="0"/>
              <a:t>Procurement Services Info: </a:t>
            </a:r>
            <a:r>
              <a:rPr lang="en-US" dirty="0">
                <a:hlinkClick r:id="rId9"/>
              </a:rPr>
              <a:t>https://www.udel.edu/faculty-staff/procurement/training-resources/</a:t>
            </a:r>
            <a:endParaRPr lang="en-US" dirty="0"/>
          </a:p>
          <a:p>
            <a:pPr algn="l"/>
            <a:endParaRPr lang="en-US" dirty="0"/>
          </a:p>
        </p:txBody>
      </p:sp>
    </p:spTree>
    <p:extLst>
      <p:ext uri="{BB962C8B-B14F-4D97-AF65-F5344CB8AC3E}">
        <p14:creationId xmlns:p14="http://schemas.microsoft.com/office/powerpoint/2010/main" val="323833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A1A2-0C1F-B6DB-2114-1948E5CBAB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B61A7BA-D981-78E5-DC51-A1199EF6B4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C9B456F8-A288-8F5A-BAB3-06F7EF9FAC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85FB146C-E559-AECF-1128-F7147CFDAD34}"/>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52E69978-B46D-808A-0910-8F166E9FAD84}"/>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A9EE191F-D12E-E5A7-602B-994D8FBBA34B}"/>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8E09AA-E488-A1DF-827E-A567FA8FDC80}"/>
              </a:ext>
            </a:extLst>
          </p:cNvPr>
          <p:cNvSpPr txBox="1">
            <a:spLocks/>
          </p:cNvSpPr>
          <p:nvPr/>
        </p:nvSpPr>
        <p:spPr>
          <a:xfrm>
            <a:off x="838200" y="-20718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Goals/Results</a:t>
            </a:r>
            <a:r>
              <a:rPr lang="en-US" dirty="0"/>
              <a:t>	</a:t>
            </a:r>
          </a:p>
        </p:txBody>
      </p:sp>
      <p:sp>
        <p:nvSpPr>
          <p:cNvPr id="3" name="Content Placeholder 2">
            <a:extLst>
              <a:ext uri="{FF2B5EF4-FFF2-40B4-BE49-F238E27FC236}">
                <a16:creationId xmlns:a16="http://schemas.microsoft.com/office/drawing/2014/main" id="{416401A7-FBD8-BC1B-E6A4-970CD12E405C}"/>
              </a:ext>
            </a:extLst>
          </p:cNvPr>
          <p:cNvSpPr txBox="1">
            <a:spLocks/>
          </p:cNvSpPr>
          <p:nvPr/>
        </p:nvSpPr>
        <p:spPr>
          <a:xfrm>
            <a:off x="522514" y="1067519"/>
            <a:ext cx="11335948" cy="48952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accent5">
                    <a:lumMod val="75000"/>
                  </a:schemeClr>
                </a:solidFill>
              </a:rPr>
              <a:t>Goal: </a:t>
            </a:r>
            <a:r>
              <a:rPr lang="en-US" sz="1800" dirty="0"/>
              <a:t>Simplify and standardize the process for engaging consultants for sponsored research.</a:t>
            </a:r>
          </a:p>
          <a:p>
            <a:pPr algn="l"/>
            <a:r>
              <a:rPr lang="en-US" sz="1800" b="1" dirty="0">
                <a:solidFill>
                  <a:schemeClr val="accent5">
                    <a:lumMod val="75000"/>
                  </a:schemeClr>
                </a:solidFill>
              </a:rPr>
              <a:t>Results: </a:t>
            </a:r>
            <a:r>
              <a:rPr lang="en-US" sz="1800" dirty="0"/>
              <a:t>The project team recommended a new streamlined process to eliminate the Consultant Disclosure Webform and implement a smart form in UDX integrated with the requisition form simplifying the process while triggering the necessary HR compliance check. </a:t>
            </a:r>
          </a:p>
          <a:p>
            <a:pPr algn="l"/>
            <a:r>
              <a:rPr lang="en-US" sz="1800" dirty="0"/>
              <a:t>By eliminating the CDW and its accompanying approver routing, the new process significantly shortens the total cycle time, eliminates duplicated approvals, and the manual flipping between the CDW and UDX process by department representatives. Approximately 6-10+ approval steps are eliminated with the removal of the CDW from the process. This will reduce cycle time by several weeks, if not months.</a:t>
            </a:r>
          </a:p>
          <a:p>
            <a:pPr algn="l"/>
            <a:r>
              <a:rPr lang="en-US" sz="1800" b="1" dirty="0">
                <a:solidFill>
                  <a:schemeClr val="accent5">
                    <a:lumMod val="75000"/>
                  </a:schemeClr>
                </a:solidFill>
              </a:rPr>
              <a:t>Status: </a:t>
            </a:r>
            <a:r>
              <a:rPr lang="en-US" sz="1800" dirty="0"/>
              <a:t>These recommendations were approved by the Steering Committee and Executive Committee. The new form has been designed and developed. Testing has been in progress with a few departments on campus and ready to go LIVE…..</a:t>
            </a:r>
          </a:p>
          <a:p>
            <a:pPr algn="l"/>
            <a:r>
              <a:rPr lang="en-US" sz="1800" b="1" dirty="0">
                <a:solidFill>
                  <a:schemeClr val="accent5">
                    <a:lumMod val="75000"/>
                  </a:schemeClr>
                </a:solidFill>
                <a:ea typeface="Arial"/>
                <a:cs typeface="Arial"/>
                <a:sym typeface="Arial"/>
              </a:rPr>
              <a:t>Considerations</a:t>
            </a:r>
            <a:r>
              <a:rPr lang="en-US" sz="1800" dirty="0">
                <a:solidFill>
                  <a:schemeClr val="accent5">
                    <a:lumMod val="75000"/>
                  </a:schemeClr>
                </a:solidFill>
                <a:ea typeface="Arial"/>
                <a:cs typeface="Arial"/>
                <a:sym typeface="Arial"/>
              </a:rPr>
              <a:t>: </a:t>
            </a:r>
            <a:r>
              <a:rPr lang="en-US" sz="1800" dirty="0">
                <a:ea typeface="Arial"/>
                <a:cs typeface="Arial"/>
                <a:sym typeface="Arial"/>
              </a:rPr>
              <a:t>The new process eliminates the Dean, Deputy Dean, or other similar positions from the approval routing. These leaders typically already sign off on consultant information in the proposal stage. This is a material change that will need to be managed with those stakeholders. In informal discussions with these leaders, some Deans have requested continued approval of consultants. These approvers can be manually added to the UDX requisition flow, but the project team strongly recommends a single process for all colleges.  A future project could review alignment of process bringing on consultants for other functions at UD.  </a:t>
            </a:r>
            <a:endParaRPr lang="en-US" sz="1800" dirty="0"/>
          </a:p>
        </p:txBody>
      </p:sp>
    </p:spTree>
    <p:extLst>
      <p:ext uri="{BB962C8B-B14F-4D97-AF65-F5344CB8AC3E}">
        <p14:creationId xmlns:p14="http://schemas.microsoft.com/office/powerpoint/2010/main" val="339929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E449-2C91-84E2-D7D4-6E51C7DE6F0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7E53FEC-478E-BAE9-EA75-49D83A6DA9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5D74921E-FE77-6F28-9EEB-6F5427D9AC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81DF0367-BAF9-5518-DFCD-724B037DD481}"/>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1471348C-4441-E8A9-6457-538BD698010E}"/>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9635C620-ED3A-9A83-10A2-501A31F6CA07}"/>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71B108-BA6B-B495-177D-0E4A1E7986DF}"/>
              </a:ext>
            </a:extLst>
          </p:cNvPr>
          <p:cNvSpPr txBox="1">
            <a:spLocks/>
          </p:cNvSpPr>
          <p:nvPr/>
        </p:nvSpPr>
        <p:spPr>
          <a:xfrm>
            <a:off x="838200"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Contacts</a:t>
            </a:r>
            <a:r>
              <a:rPr lang="en-US" dirty="0"/>
              <a:t>	</a:t>
            </a:r>
          </a:p>
        </p:txBody>
      </p:sp>
      <p:sp>
        <p:nvSpPr>
          <p:cNvPr id="3" name="Content Placeholder 2">
            <a:extLst>
              <a:ext uri="{FF2B5EF4-FFF2-40B4-BE49-F238E27FC236}">
                <a16:creationId xmlns:a16="http://schemas.microsoft.com/office/drawing/2014/main" id="{F6907A9F-9E8B-DB5D-566E-976DE6E9D015}"/>
              </a:ext>
            </a:extLst>
          </p:cNvPr>
          <p:cNvSpPr txBox="1">
            <a:spLocks/>
          </p:cNvSpPr>
          <p:nvPr/>
        </p:nvSpPr>
        <p:spPr>
          <a:xfrm>
            <a:off x="544286" y="200988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Amy Drag-Director, Procurement Services (</a:t>
            </a:r>
            <a:r>
              <a:rPr lang="en-US" dirty="0">
                <a:hlinkClick r:id="rId5"/>
              </a:rPr>
              <a:t>adrag@udel.edu</a:t>
            </a:r>
            <a:r>
              <a:rPr lang="en-US" dirty="0"/>
              <a:t>) </a:t>
            </a:r>
          </a:p>
          <a:p>
            <a:r>
              <a:rPr lang="en-US" dirty="0"/>
              <a:t>Susan Tompkins-Assistant Director, Contracts &amp; Grants (</a:t>
            </a:r>
            <a:r>
              <a:rPr lang="en-US" dirty="0">
                <a:hlinkClick r:id="rId6"/>
              </a:rPr>
              <a:t>sdt@udel.edu</a:t>
            </a:r>
            <a:r>
              <a:rPr lang="en-US" dirty="0"/>
              <a:t>)</a:t>
            </a:r>
          </a:p>
          <a:p>
            <a:r>
              <a:rPr lang="en-US" dirty="0"/>
              <a:t>C&amp;G (find your C&amp;G at https://research.udel.edu/staff-directory/) </a:t>
            </a:r>
          </a:p>
        </p:txBody>
      </p:sp>
    </p:spTree>
    <p:extLst>
      <p:ext uri="{BB962C8B-B14F-4D97-AF65-F5344CB8AC3E}">
        <p14:creationId xmlns:p14="http://schemas.microsoft.com/office/powerpoint/2010/main" val="136955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86E2-1D23-D1CC-8578-540EAC063C8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5C7E07C-7E05-ABD4-7997-F87BDB2F43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C8D47705-9CE4-840C-E68C-40946E5BFC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AABC5978-7620-EB4B-EF22-0A881FA5ADBB}"/>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09AE623F-0397-2725-4765-744CB91C7695}"/>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4452E87C-2FD1-8976-A023-B3071B94E7AD}"/>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E098B90-C30A-DF21-D8C6-2C8BEEADB37E}"/>
              </a:ext>
            </a:extLst>
          </p:cNvPr>
          <p:cNvSpPr txBox="1"/>
          <p:nvPr/>
        </p:nvSpPr>
        <p:spPr>
          <a:xfrm>
            <a:off x="0" y="2224"/>
            <a:ext cx="12192000" cy="26492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a:solidFill>
                  <a:schemeClr val="tx1"/>
                </a:solidFill>
              </a:defRPr>
            </a:lvl1pPr>
          </a:lstStyle>
          <a:p>
            <a:r>
              <a:rPr lang="en-US" sz="2000" b="1" dirty="0"/>
              <a:t>Consulting Process [Current vs Future]</a:t>
            </a:r>
          </a:p>
        </p:txBody>
      </p:sp>
      <p:sp>
        <p:nvSpPr>
          <p:cNvPr id="5" name="Rectangle 4">
            <a:extLst>
              <a:ext uri="{FF2B5EF4-FFF2-40B4-BE49-F238E27FC236}">
                <a16:creationId xmlns:a16="http://schemas.microsoft.com/office/drawing/2014/main" id="{6AB82283-931A-B36A-ADB1-20B1F6146077}"/>
              </a:ext>
            </a:extLst>
          </p:cNvPr>
          <p:cNvSpPr/>
          <p:nvPr/>
        </p:nvSpPr>
        <p:spPr>
          <a:xfrm>
            <a:off x="376517" y="3489507"/>
            <a:ext cx="11351892" cy="2446683"/>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184CE589-2184-9C7F-DD30-0CF10997B302}"/>
              </a:ext>
            </a:extLst>
          </p:cNvPr>
          <p:cNvSpPr/>
          <p:nvPr/>
        </p:nvSpPr>
        <p:spPr>
          <a:xfrm>
            <a:off x="372430" y="439194"/>
            <a:ext cx="11351892" cy="2970983"/>
          </a:xfrm>
          <a:prstGeom prst="rect">
            <a:avLst/>
          </a:prstGeom>
          <a:solidFill>
            <a:schemeClr val="accent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95">
            <a:extLst>
              <a:ext uri="{FF2B5EF4-FFF2-40B4-BE49-F238E27FC236}">
                <a16:creationId xmlns:a16="http://schemas.microsoft.com/office/drawing/2014/main" id="{6CCA5AB3-D2B6-1963-FD2D-329A70D4A017}"/>
              </a:ext>
            </a:extLst>
          </p:cNvPr>
          <p:cNvSpPr/>
          <p:nvPr/>
        </p:nvSpPr>
        <p:spPr>
          <a:xfrm>
            <a:off x="5372943" y="1363886"/>
            <a:ext cx="1276127" cy="669079"/>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Cost Object Approver (COA) Approval</a:t>
            </a:r>
            <a:endParaRPr lang="en-US" sz="900" dirty="0">
              <a:solidFill>
                <a:schemeClr val="tx1"/>
              </a:solidFill>
            </a:endParaRPr>
          </a:p>
        </p:txBody>
      </p:sp>
      <p:cxnSp>
        <p:nvCxnSpPr>
          <p:cNvPr id="9" name="Straight Arrow Connector 8">
            <a:extLst>
              <a:ext uri="{FF2B5EF4-FFF2-40B4-BE49-F238E27FC236}">
                <a16:creationId xmlns:a16="http://schemas.microsoft.com/office/drawing/2014/main" id="{EF694DCC-B95B-438A-BC2F-FFDAEF4EF0EE}"/>
              </a:ext>
            </a:extLst>
          </p:cNvPr>
          <p:cNvCxnSpPr>
            <a:endCxn id="17" idx="3"/>
          </p:cNvCxnSpPr>
          <p:nvPr/>
        </p:nvCxnSpPr>
        <p:spPr>
          <a:xfrm flipH="1" flipV="1">
            <a:off x="8155964" y="1701837"/>
            <a:ext cx="277107" cy="8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83FDC85-60CB-4915-F30A-40B2756C78C3}"/>
              </a:ext>
            </a:extLst>
          </p:cNvPr>
          <p:cNvCxnSpPr>
            <a:stCxn id="25" idx="2"/>
            <a:endCxn id="31" idx="0"/>
          </p:cNvCxnSpPr>
          <p:nvPr/>
        </p:nvCxnSpPr>
        <p:spPr>
          <a:xfrm flipH="1">
            <a:off x="1452589" y="2032964"/>
            <a:ext cx="14867" cy="5018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0FCDC3D-684D-A74B-B2B1-CA4D32543AD7}"/>
              </a:ext>
            </a:extLst>
          </p:cNvPr>
          <p:cNvCxnSpPr>
            <a:endCxn id="41" idx="1"/>
          </p:cNvCxnSpPr>
          <p:nvPr/>
        </p:nvCxnSpPr>
        <p:spPr>
          <a:xfrm flipV="1">
            <a:off x="3550996" y="829277"/>
            <a:ext cx="275597" cy="1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963A22B-FF7C-F071-AD72-4E3921A9DA33}"/>
              </a:ext>
            </a:extLst>
          </p:cNvPr>
          <p:cNvCxnSpPr>
            <a:stCxn id="27" idx="3"/>
            <a:endCxn id="28" idx="1"/>
          </p:cNvCxnSpPr>
          <p:nvPr/>
        </p:nvCxnSpPr>
        <p:spPr>
          <a:xfrm>
            <a:off x="6567036" y="830357"/>
            <a:ext cx="275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9530FF7-4598-1FD3-EAC8-8714FE6C925F}"/>
              </a:ext>
            </a:extLst>
          </p:cNvPr>
          <p:cNvCxnSpPr>
            <a:stCxn id="28" idx="3"/>
            <a:endCxn id="29" idx="1"/>
          </p:cNvCxnSpPr>
          <p:nvPr/>
        </p:nvCxnSpPr>
        <p:spPr>
          <a:xfrm>
            <a:off x="8118759" y="830357"/>
            <a:ext cx="275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E54370E-CE8B-12C1-C3BC-C9E9EB8A77A6}"/>
              </a:ext>
            </a:extLst>
          </p:cNvPr>
          <p:cNvCxnSpPr>
            <a:endCxn id="30" idx="0"/>
          </p:cNvCxnSpPr>
          <p:nvPr/>
        </p:nvCxnSpPr>
        <p:spPr>
          <a:xfrm>
            <a:off x="9032416" y="1118145"/>
            <a:ext cx="0" cy="245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21">
            <a:extLst>
              <a:ext uri="{FF2B5EF4-FFF2-40B4-BE49-F238E27FC236}">
                <a16:creationId xmlns:a16="http://schemas.microsoft.com/office/drawing/2014/main" id="{7311FF3C-F13F-8029-DBCA-2893AEB78EF4}"/>
              </a:ext>
            </a:extLst>
          </p:cNvPr>
          <p:cNvSpPr/>
          <p:nvPr/>
        </p:nvSpPr>
        <p:spPr>
          <a:xfrm>
            <a:off x="6887460" y="1363884"/>
            <a:ext cx="1268504" cy="675907"/>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Unit submits UDX Requisition </a:t>
            </a:r>
          </a:p>
        </p:txBody>
      </p:sp>
      <p:sp>
        <p:nvSpPr>
          <p:cNvPr id="19" name="Rounded Rectangle 123">
            <a:extLst>
              <a:ext uri="{FF2B5EF4-FFF2-40B4-BE49-F238E27FC236}">
                <a16:creationId xmlns:a16="http://schemas.microsoft.com/office/drawing/2014/main" id="{15C40C10-C125-E2A7-4911-EF36F6D8B238}"/>
              </a:ext>
            </a:extLst>
          </p:cNvPr>
          <p:cNvSpPr/>
          <p:nvPr/>
        </p:nvSpPr>
        <p:spPr>
          <a:xfrm>
            <a:off x="3858426" y="1363886"/>
            <a:ext cx="1276127" cy="669079"/>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aseline="30000" dirty="0">
                <a:solidFill>
                  <a:schemeClr val="tx1"/>
                </a:solidFill>
              </a:rPr>
              <a:t>1</a:t>
            </a:r>
            <a:r>
              <a:rPr lang="en-US" sz="900" dirty="0">
                <a:solidFill>
                  <a:schemeClr val="tx1"/>
                </a:solidFill>
              </a:rPr>
              <a:t>Department Purchasing Specialist (DPS) Approval</a:t>
            </a:r>
          </a:p>
        </p:txBody>
      </p:sp>
      <p:sp>
        <p:nvSpPr>
          <p:cNvPr id="20" name="Rounded Rectangle 124">
            <a:extLst>
              <a:ext uri="{FF2B5EF4-FFF2-40B4-BE49-F238E27FC236}">
                <a16:creationId xmlns:a16="http://schemas.microsoft.com/office/drawing/2014/main" id="{F13165F1-CCD2-87E3-6D8F-3D9AFCBD6A4F}"/>
              </a:ext>
            </a:extLst>
          </p:cNvPr>
          <p:cNvSpPr/>
          <p:nvPr/>
        </p:nvSpPr>
        <p:spPr>
          <a:xfrm>
            <a:off x="2343910" y="1363886"/>
            <a:ext cx="1276127" cy="669079"/>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baseline="30000" dirty="0">
                <a:solidFill>
                  <a:schemeClr val="tx1"/>
                </a:solidFill>
              </a:rPr>
              <a:t>1</a:t>
            </a:r>
            <a:r>
              <a:rPr lang="en-US" sz="1051" dirty="0">
                <a:solidFill>
                  <a:schemeClr val="tx1"/>
                </a:solidFill>
              </a:rPr>
              <a:t>C&amp;G Approval</a:t>
            </a:r>
          </a:p>
        </p:txBody>
      </p:sp>
      <p:sp>
        <p:nvSpPr>
          <p:cNvPr id="21" name="Oval 20">
            <a:extLst>
              <a:ext uri="{FF2B5EF4-FFF2-40B4-BE49-F238E27FC236}">
                <a16:creationId xmlns:a16="http://schemas.microsoft.com/office/drawing/2014/main" id="{436EDAA0-2C5C-4CEA-1725-7586B5123F32}"/>
              </a:ext>
            </a:extLst>
          </p:cNvPr>
          <p:cNvSpPr/>
          <p:nvPr/>
        </p:nvSpPr>
        <p:spPr>
          <a:xfrm>
            <a:off x="3869482" y="2457450"/>
            <a:ext cx="947207" cy="853799"/>
          </a:xfrm>
          <a:prstGeom prst="ellipse">
            <a:avLst/>
          </a:prstGeom>
          <a:solidFill>
            <a:srgbClr val="FFFF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1" dirty="0">
                <a:solidFill>
                  <a:schemeClr val="tx1"/>
                </a:solidFill>
              </a:rPr>
              <a:t>End of Consulting of Process </a:t>
            </a:r>
          </a:p>
        </p:txBody>
      </p:sp>
      <p:sp>
        <p:nvSpPr>
          <p:cNvPr id="22" name="TextBox 21">
            <a:extLst>
              <a:ext uri="{FF2B5EF4-FFF2-40B4-BE49-F238E27FC236}">
                <a16:creationId xmlns:a16="http://schemas.microsoft.com/office/drawing/2014/main" id="{3E020C7F-5EBB-331F-4009-616CB07DB442}"/>
              </a:ext>
            </a:extLst>
          </p:cNvPr>
          <p:cNvSpPr txBox="1"/>
          <p:nvPr/>
        </p:nvSpPr>
        <p:spPr>
          <a:xfrm>
            <a:off x="348792" y="3958371"/>
            <a:ext cx="369332" cy="1443172"/>
          </a:xfrm>
          <a:prstGeom prst="rect">
            <a:avLst/>
          </a:prstGeom>
          <a:noFill/>
        </p:spPr>
        <p:txBody>
          <a:bodyPr vert="vert270" wrap="square" rtlCol="0">
            <a:spAutoFit/>
          </a:bodyPr>
          <a:lstStyle/>
          <a:p>
            <a:pPr algn="ctr"/>
            <a:r>
              <a:rPr lang="en-US" sz="1200" b="1" spc="51" dirty="0">
                <a:solidFill>
                  <a:srgbClr val="C00000"/>
                </a:solidFill>
              </a:rPr>
              <a:t>Future Process</a:t>
            </a:r>
          </a:p>
        </p:txBody>
      </p:sp>
      <p:sp>
        <p:nvSpPr>
          <p:cNvPr id="24" name="TextBox 23">
            <a:extLst>
              <a:ext uri="{FF2B5EF4-FFF2-40B4-BE49-F238E27FC236}">
                <a16:creationId xmlns:a16="http://schemas.microsoft.com/office/drawing/2014/main" id="{3BCA57EA-C5C7-53C8-7750-F97BC613129B}"/>
              </a:ext>
            </a:extLst>
          </p:cNvPr>
          <p:cNvSpPr txBox="1"/>
          <p:nvPr/>
        </p:nvSpPr>
        <p:spPr>
          <a:xfrm>
            <a:off x="311328" y="1056918"/>
            <a:ext cx="369332" cy="1642820"/>
          </a:xfrm>
          <a:prstGeom prst="rect">
            <a:avLst/>
          </a:prstGeom>
          <a:noFill/>
        </p:spPr>
        <p:txBody>
          <a:bodyPr vert="vert270" wrap="square" rtlCol="0">
            <a:spAutoFit/>
          </a:bodyPr>
          <a:lstStyle/>
          <a:p>
            <a:pPr algn="ctr"/>
            <a:r>
              <a:rPr lang="en-US" sz="1200" b="1" spc="51" dirty="0">
                <a:solidFill>
                  <a:srgbClr val="C00000"/>
                </a:solidFill>
              </a:rPr>
              <a:t>Current Process</a:t>
            </a:r>
          </a:p>
        </p:txBody>
      </p:sp>
      <p:sp>
        <p:nvSpPr>
          <p:cNvPr id="25" name="Rounded Rectangle 140">
            <a:extLst>
              <a:ext uri="{FF2B5EF4-FFF2-40B4-BE49-F238E27FC236}">
                <a16:creationId xmlns:a16="http://schemas.microsoft.com/office/drawing/2014/main" id="{DAB172D3-2F46-2210-D0C6-53C98474ECE0}"/>
              </a:ext>
            </a:extLst>
          </p:cNvPr>
          <p:cNvSpPr/>
          <p:nvPr/>
        </p:nvSpPr>
        <p:spPr>
          <a:xfrm>
            <a:off x="829393" y="1363886"/>
            <a:ext cx="1276127" cy="669079"/>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Procurement Approval &amp; Signature of SOW</a:t>
            </a:r>
          </a:p>
        </p:txBody>
      </p:sp>
      <p:sp>
        <p:nvSpPr>
          <p:cNvPr id="26" name="Rounded Rectangle 101">
            <a:extLst>
              <a:ext uri="{FF2B5EF4-FFF2-40B4-BE49-F238E27FC236}">
                <a16:creationId xmlns:a16="http://schemas.microsoft.com/office/drawing/2014/main" id="{189458E9-E7F7-3FCF-AA52-A3629C28EF20}"/>
              </a:ext>
            </a:extLst>
          </p:cNvPr>
          <p:cNvSpPr/>
          <p:nvPr/>
        </p:nvSpPr>
        <p:spPr>
          <a:xfrm>
            <a:off x="2357047" y="492405"/>
            <a:ext cx="1184747" cy="682276"/>
          </a:xfrm>
          <a:prstGeom prst="roundRect">
            <a:avLst/>
          </a:prstGeom>
          <a:solidFill>
            <a:schemeClr val="accent2">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Unit submits Consulting Disclosure Webform (CDW)</a:t>
            </a:r>
          </a:p>
        </p:txBody>
      </p:sp>
      <p:sp>
        <p:nvSpPr>
          <p:cNvPr id="27" name="Rounded Rectangle 113">
            <a:extLst>
              <a:ext uri="{FF2B5EF4-FFF2-40B4-BE49-F238E27FC236}">
                <a16:creationId xmlns:a16="http://schemas.microsoft.com/office/drawing/2014/main" id="{22626D38-50E7-6666-F0BF-2E6BBC6BA44F}"/>
              </a:ext>
            </a:extLst>
          </p:cNvPr>
          <p:cNvSpPr/>
          <p:nvPr/>
        </p:nvSpPr>
        <p:spPr>
          <a:xfrm>
            <a:off x="5290910" y="492404"/>
            <a:ext cx="1276127" cy="675907"/>
          </a:xfrm>
          <a:prstGeom prst="roundRect">
            <a:avLst/>
          </a:prstGeom>
          <a:solidFill>
            <a:schemeClr val="accent2">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CDW Dept/Dean Approval</a:t>
            </a:r>
          </a:p>
        </p:txBody>
      </p:sp>
      <p:sp>
        <p:nvSpPr>
          <p:cNvPr id="28" name="Rounded Rectangle 115">
            <a:extLst>
              <a:ext uri="{FF2B5EF4-FFF2-40B4-BE49-F238E27FC236}">
                <a16:creationId xmlns:a16="http://schemas.microsoft.com/office/drawing/2014/main" id="{EEF4FF99-9376-D090-EDD4-31AFA0370C22}"/>
              </a:ext>
            </a:extLst>
          </p:cNvPr>
          <p:cNvSpPr/>
          <p:nvPr/>
        </p:nvSpPr>
        <p:spPr>
          <a:xfrm>
            <a:off x="6842633" y="492404"/>
            <a:ext cx="1276127" cy="675907"/>
          </a:xfrm>
          <a:prstGeom prst="roundRect">
            <a:avLst/>
          </a:prstGeom>
          <a:solidFill>
            <a:schemeClr val="accent2">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CDW Contracts/Grant (C&amp;G) Approval</a:t>
            </a:r>
          </a:p>
        </p:txBody>
      </p:sp>
      <p:sp>
        <p:nvSpPr>
          <p:cNvPr id="29" name="Rounded Rectangle 116">
            <a:extLst>
              <a:ext uri="{FF2B5EF4-FFF2-40B4-BE49-F238E27FC236}">
                <a16:creationId xmlns:a16="http://schemas.microsoft.com/office/drawing/2014/main" id="{7890E3F5-9BB0-926E-502E-5A4E7F1E1F45}"/>
              </a:ext>
            </a:extLst>
          </p:cNvPr>
          <p:cNvSpPr/>
          <p:nvPr/>
        </p:nvSpPr>
        <p:spPr>
          <a:xfrm>
            <a:off x="8394354" y="492404"/>
            <a:ext cx="1276127" cy="675907"/>
          </a:xfrm>
          <a:prstGeom prst="roundRect">
            <a:avLst/>
          </a:prstGeom>
          <a:solidFill>
            <a:schemeClr val="accent2">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CDW HR Approval</a:t>
            </a:r>
          </a:p>
        </p:txBody>
      </p:sp>
      <p:sp>
        <p:nvSpPr>
          <p:cNvPr id="30" name="Rounded Rectangle 118">
            <a:extLst>
              <a:ext uri="{FF2B5EF4-FFF2-40B4-BE49-F238E27FC236}">
                <a16:creationId xmlns:a16="http://schemas.microsoft.com/office/drawing/2014/main" id="{0437965A-02BE-5C71-1C39-8386B19B2DCA}"/>
              </a:ext>
            </a:extLst>
          </p:cNvPr>
          <p:cNvSpPr/>
          <p:nvPr/>
        </p:nvSpPr>
        <p:spPr>
          <a:xfrm>
            <a:off x="8394354" y="1363884"/>
            <a:ext cx="1276127" cy="675907"/>
          </a:xfrm>
          <a:prstGeom prst="roundRect">
            <a:avLst/>
          </a:prstGeom>
          <a:solidFill>
            <a:schemeClr val="accent2">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a:solidFill>
                  <a:schemeClr val="tx1"/>
                </a:solidFill>
              </a:rPr>
              <a:t>CDW Research VP Approval</a:t>
            </a:r>
            <a:endParaRPr lang="en-US" sz="900" dirty="0">
              <a:solidFill>
                <a:schemeClr val="tx1"/>
              </a:solidFill>
            </a:endParaRPr>
          </a:p>
        </p:txBody>
      </p:sp>
      <p:sp>
        <p:nvSpPr>
          <p:cNvPr id="31" name="Rounded Rectangle 126">
            <a:extLst>
              <a:ext uri="{FF2B5EF4-FFF2-40B4-BE49-F238E27FC236}">
                <a16:creationId xmlns:a16="http://schemas.microsoft.com/office/drawing/2014/main" id="{235C5998-A169-8DF0-264C-0ED0BDB3A3D6}"/>
              </a:ext>
            </a:extLst>
          </p:cNvPr>
          <p:cNvSpPr/>
          <p:nvPr/>
        </p:nvSpPr>
        <p:spPr>
          <a:xfrm>
            <a:off x="814526" y="2534842"/>
            <a:ext cx="1276127" cy="669079"/>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PO is issued </a:t>
            </a:r>
          </a:p>
        </p:txBody>
      </p:sp>
      <p:sp>
        <p:nvSpPr>
          <p:cNvPr id="32" name="Rounded Rectangle 127">
            <a:extLst>
              <a:ext uri="{FF2B5EF4-FFF2-40B4-BE49-F238E27FC236}">
                <a16:creationId xmlns:a16="http://schemas.microsoft.com/office/drawing/2014/main" id="{D64C9F0A-8DE4-9198-4DDE-E2FE005C4255}"/>
              </a:ext>
            </a:extLst>
          </p:cNvPr>
          <p:cNvSpPr/>
          <p:nvPr/>
        </p:nvSpPr>
        <p:spPr>
          <a:xfrm>
            <a:off x="2342003" y="2534842"/>
            <a:ext cx="1276127" cy="669079"/>
          </a:xfrm>
          <a:prstGeom prst="roundRect">
            <a:avLst/>
          </a:prstGeom>
          <a:solidFill>
            <a:schemeClr val="accent2">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RO receives signed SOW and Approves CDW</a:t>
            </a:r>
          </a:p>
        </p:txBody>
      </p:sp>
      <p:cxnSp>
        <p:nvCxnSpPr>
          <p:cNvPr id="33" name="Straight Arrow Connector 32">
            <a:extLst>
              <a:ext uri="{FF2B5EF4-FFF2-40B4-BE49-F238E27FC236}">
                <a16:creationId xmlns:a16="http://schemas.microsoft.com/office/drawing/2014/main" id="{17543A55-DD9C-64AA-00F5-A52261C10414}"/>
              </a:ext>
            </a:extLst>
          </p:cNvPr>
          <p:cNvCxnSpPr/>
          <p:nvPr/>
        </p:nvCxnSpPr>
        <p:spPr>
          <a:xfrm flipH="1">
            <a:off x="2117515" y="1697365"/>
            <a:ext cx="2364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A42AE28-32F3-3DE7-733C-EDD4BCB63D59}"/>
              </a:ext>
            </a:extLst>
          </p:cNvPr>
          <p:cNvCxnSpPr/>
          <p:nvPr/>
        </p:nvCxnSpPr>
        <p:spPr>
          <a:xfrm flipH="1">
            <a:off x="3620036" y="1697365"/>
            <a:ext cx="2364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8E6D9FBB-CC3B-D66C-2DA6-F65F420F0739}"/>
              </a:ext>
            </a:extLst>
          </p:cNvPr>
          <p:cNvCxnSpPr/>
          <p:nvPr/>
        </p:nvCxnSpPr>
        <p:spPr>
          <a:xfrm flipH="1">
            <a:off x="5121698" y="1714757"/>
            <a:ext cx="2364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CCF0342C-7A61-915D-EEB8-64D4CCDAC0D1}"/>
              </a:ext>
            </a:extLst>
          </p:cNvPr>
          <p:cNvCxnSpPr/>
          <p:nvPr/>
        </p:nvCxnSpPr>
        <p:spPr>
          <a:xfrm flipH="1">
            <a:off x="6646409" y="1706259"/>
            <a:ext cx="2364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F62D0BD9-3F0E-A0B1-A49C-9F7268083215}"/>
              </a:ext>
            </a:extLst>
          </p:cNvPr>
          <p:cNvCxnSpPr/>
          <p:nvPr/>
        </p:nvCxnSpPr>
        <p:spPr>
          <a:xfrm>
            <a:off x="2105519" y="2865524"/>
            <a:ext cx="2364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94D2FEA8-ADF4-93D3-A662-411EF92BC350}"/>
              </a:ext>
            </a:extLst>
          </p:cNvPr>
          <p:cNvCxnSpPr/>
          <p:nvPr/>
        </p:nvCxnSpPr>
        <p:spPr>
          <a:xfrm>
            <a:off x="3618130" y="2872360"/>
            <a:ext cx="2364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7115A1CC-7447-1515-42FD-74CC4F722665}"/>
              </a:ext>
            </a:extLst>
          </p:cNvPr>
          <p:cNvSpPr txBox="1"/>
          <p:nvPr/>
        </p:nvSpPr>
        <p:spPr>
          <a:xfrm>
            <a:off x="9842906" y="839993"/>
            <a:ext cx="1708989" cy="1785104"/>
          </a:xfrm>
          <a:prstGeom prst="rect">
            <a:avLst/>
          </a:prstGeom>
          <a:solidFill>
            <a:schemeClr val="bg1"/>
          </a:solidFill>
          <a:ln>
            <a:solidFill>
              <a:schemeClr val="bg1">
                <a:lumMod val="50000"/>
              </a:schemeClr>
            </a:solidFill>
          </a:ln>
        </p:spPr>
        <p:txBody>
          <a:bodyPr wrap="square" rtlCol="0">
            <a:spAutoFit/>
          </a:bodyPr>
          <a:lstStyle/>
          <a:p>
            <a:pPr marL="169858" indent="-169858">
              <a:buFont typeface="Arial" panose="020B0604020202020204" pitchFamily="34" charset="0"/>
              <a:buChar char="•"/>
            </a:pPr>
            <a:r>
              <a:rPr lang="en-US" sz="1100" dirty="0"/>
              <a:t>15 Steps</a:t>
            </a:r>
          </a:p>
          <a:p>
            <a:pPr marL="169858" indent="-169858">
              <a:buFont typeface="Arial" panose="020B0604020202020204" pitchFamily="34" charset="0"/>
              <a:buChar char="•"/>
            </a:pPr>
            <a:r>
              <a:rPr lang="en-US" sz="1100" dirty="0"/>
              <a:t>9+ People </a:t>
            </a:r>
            <a:r>
              <a:rPr lang="en-US" sz="800" dirty="0"/>
              <a:t>(multiple times)</a:t>
            </a:r>
            <a:endParaRPr lang="en-US" sz="1100" dirty="0"/>
          </a:p>
          <a:p>
            <a:pPr marL="169858" indent="-169858">
              <a:buFont typeface="Arial" panose="020B0604020202020204" pitchFamily="34" charset="0"/>
              <a:buChar char="•"/>
            </a:pPr>
            <a:r>
              <a:rPr lang="en-US" sz="1100" dirty="0"/>
              <a:t>2 Systems, 1 Paper</a:t>
            </a:r>
          </a:p>
          <a:p>
            <a:pPr marL="169858" indent="-169858">
              <a:buFont typeface="Arial" panose="020B0604020202020204" pitchFamily="34" charset="0"/>
              <a:buChar char="•"/>
            </a:pPr>
            <a:endParaRPr lang="en-US" sz="1100" dirty="0"/>
          </a:p>
          <a:p>
            <a:r>
              <a:rPr lang="en-US" sz="1100" baseline="30000" dirty="0"/>
              <a:t>1</a:t>
            </a:r>
            <a:r>
              <a:rPr lang="en-US" sz="1100" dirty="0"/>
              <a:t>Approval is contingent on Accounting &amp; Amount.</a:t>
            </a:r>
          </a:p>
          <a:p>
            <a:endParaRPr lang="en-US" sz="1100" dirty="0"/>
          </a:p>
          <a:p>
            <a:r>
              <a:rPr lang="en-US" sz="1100" dirty="0"/>
              <a:t>*No. of Approvers may be higher depending on Dept. submitting</a:t>
            </a:r>
          </a:p>
        </p:txBody>
      </p:sp>
      <p:sp>
        <p:nvSpPr>
          <p:cNvPr id="40" name="TextBox 39">
            <a:extLst>
              <a:ext uri="{FF2B5EF4-FFF2-40B4-BE49-F238E27FC236}">
                <a16:creationId xmlns:a16="http://schemas.microsoft.com/office/drawing/2014/main" id="{14EE3FF1-297C-695A-1FE7-764E247B072C}"/>
              </a:ext>
            </a:extLst>
          </p:cNvPr>
          <p:cNvSpPr txBox="1"/>
          <p:nvPr/>
        </p:nvSpPr>
        <p:spPr>
          <a:xfrm>
            <a:off x="9843717" y="3511493"/>
            <a:ext cx="1743299" cy="2123658"/>
          </a:xfrm>
          <a:prstGeom prst="rect">
            <a:avLst/>
          </a:prstGeom>
          <a:solidFill>
            <a:schemeClr val="bg1"/>
          </a:solidFill>
          <a:ln>
            <a:solidFill>
              <a:schemeClr val="bg1">
                <a:lumMod val="50000"/>
              </a:schemeClr>
            </a:solidFill>
          </a:ln>
        </p:spPr>
        <p:txBody>
          <a:bodyPr wrap="square" rtlCol="0">
            <a:spAutoFit/>
          </a:bodyPr>
          <a:lstStyle/>
          <a:p>
            <a:pPr marL="169858" indent="-169858">
              <a:buFont typeface="Arial" panose="020B0604020202020204" pitchFamily="34" charset="0"/>
              <a:buChar char="•"/>
            </a:pPr>
            <a:r>
              <a:rPr lang="en-US" sz="1100" dirty="0"/>
              <a:t>6-8 Steps</a:t>
            </a:r>
          </a:p>
          <a:p>
            <a:pPr marL="169858" indent="-169858">
              <a:buFont typeface="Arial" panose="020B0604020202020204" pitchFamily="34" charset="0"/>
              <a:buChar char="•"/>
            </a:pPr>
            <a:r>
              <a:rPr lang="en-US" sz="1100" dirty="0"/>
              <a:t>3-6 People</a:t>
            </a:r>
          </a:p>
          <a:p>
            <a:pPr marL="169858" indent="-169858">
              <a:buFont typeface="Arial" panose="020B0604020202020204" pitchFamily="34" charset="0"/>
              <a:buChar char="•"/>
            </a:pPr>
            <a:r>
              <a:rPr lang="en-US" sz="1100" dirty="0"/>
              <a:t>1 System, 1 Paper</a:t>
            </a:r>
          </a:p>
          <a:p>
            <a:pPr marL="169858" indent="-169858">
              <a:buFont typeface="Arial" panose="020B0604020202020204" pitchFamily="34" charset="0"/>
              <a:buChar char="•"/>
            </a:pPr>
            <a:endParaRPr lang="en-US" sz="1100" dirty="0"/>
          </a:p>
          <a:p>
            <a:r>
              <a:rPr lang="en-US" sz="1100" baseline="30000" dirty="0"/>
              <a:t>1</a:t>
            </a:r>
            <a:r>
              <a:rPr lang="en-US" sz="1100" dirty="0"/>
              <a:t>Approval is contingent on Accounting &amp; Amount</a:t>
            </a:r>
          </a:p>
          <a:p>
            <a:endParaRPr lang="en-US" sz="1100" dirty="0"/>
          </a:p>
          <a:p>
            <a:r>
              <a:rPr lang="en-US" sz="1100" baseline="30000" dirty="0"/>
              <a:t>2 </a:t>
            </a:r>
            <a:r>
              <a:rPr lang="en-US" sz="1100" dirty="0"/>
              <a:t>Step only exists if triggered by req questions</a:t>
            </a:r>
          </a:p>
          <a:p>
            <a:endParaRPr lang="en-US" sz="1100" dirty="0"/>
          </a:p>
          <a:p>
            <a:r>
              <a:rPr lang="en-US" sz="1100" dirty="0"/>
              <a:t>**Ad-Hoc Approvers can be added</a:t>
            </a:r>
          </a:p>
        </p:txBody>
      </p:sp>
      <p:sp>
        <p:nvSpPr>
          <p:cNvPr id="41" name="Rounded Rectangle 70">
            <a:extLst>
              <a:ext uri="{FF2B5EF4-FFF2-40B4-BE49-F238E27FC236}">
                <a16:creationId xmlns:a16="http://schemas.microsoft.com/office/drawing/2014/main" id="{BD86A15B-F827-0300-F9DE-C313120995C0}"/>
              </a:ext>
            </a:extLst>
          </p:cNvPr>
          <p:cNvSpPr/>
          <p:nvPr/>
        </p:nvSpPr>
        <p:spPr>
          <a:xfrm>
            <a:off x="3826592" y="492405"/>
            <a:ext cx="1188720" cy="673745"/>
          </a:xfrm>
          <a:prstGeom prst="roundRect">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CDW Purpose Code Approval</a:t>
            </a:r>
          </a:p>
        </p:txBody>
      </p:sp>
      <p:cxnSp>
        <p:nvCxnSpPr>
          <p:cNvPr id="42" name="Straight Arrow Connector 41">
            <a:extLst>
              <a:ext uri="{FF2B5EF4-FFF2-40B4-BE49-F238E27FC236}">
                <a16:creationId xmlns:a16="http://schemas.microsoft.com/office/drawing/2014/main" id="{91C96A50-F340-8B19-F58F-AE769A91784D}"/>
              </a:ext>
            </a:extLst>
          </p:cNvPr>
          <p:cNvCxnSpPr>
            <a:endCxn id="27" idx="1"/>
          </p:cNvCxnSpPr>
          <p:nvPr/>
        </p:nvCxnSpPr>
        <p:spPr>
          <a:xfrm flipV="1">
            <a:off x="5007407" y="830357"/>
            <a:ext cx="283503" cy="2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3" name="Group 42">
            <a:extLst>
              <a:ext uri="{FF2B5EF4-FFF2-40B4-BE49-F238E27FC236}">
                <a16:creationId xmlns:a16="http://schemas.microsoft.com/office/drawing/2014/main" id="{944122F6-C1E5-346D-5661-AC0D5DC156F8}"/>
              </a:ext>
            </a:extLst>
          </p:cNvPr>
          <p:cNvGrpSpPr/>
          <p:nvPr/>
        </p:nvGrpSpPr>
        <p:grpSpPr>
          <a:xfrm>
            <a:off x="806856" y="5114541"/>
            <a:ext cx="4151427" cy="749269"/>
            <a:chOff x="4190715" y="5995421"/>
            <a:chExt cx="4151427" cy="749269"/>
          </a:xfrm>
        </p:grpSpPr>
        <p:sp>
          <p:nvSpPr>
            <p:cNvPr id="44" name="Rectangle 43">
              <a:extLst>
                <a:ext uri="{FF2B5EF4-FFF2-40B4-BE49-F238E27FC236}">
                  <a16:creationId xmlns:a16="http://schemas.microsoft.com/office/drawing/2014/main" id="{6100BAA9-BDCF-C718-FE7B-7541DB09D159}"/>
                </a:ext>
              </a:extLst>
            </p:cNvPr>
            <p:cNvSpPr/>
            <p:nvPr/>
          </p:nvSpPr>
          <p:spPr>
            <a:xfrm>
              <a:off x="4190715" y="5995421"/>
              <a:ext cx="4151427" cy="749269"/>
            </a:xfrm>
            <a:prstGeom prst="rect">
              <a:avLst/>
            </a:prstGeom>
            <a:noFill/>
            <a:ln w="12700">
              <a:solidFill>
                <a:schemeClr val="tx1"/>
              </a:solidFill>
            </a:ln>
          </p:spPr>
          <p:txBody>
            <a:bodyPr wrap="square" rIns="0" rtlCol="0">
              <a:noAutofit/>
            </a:bodyPr>
            <a:lstStyle/>
            <a:p>
              <a:pPr algn="ctr">
                <a:spcAft>
                  <a:spcPts val="300"/>
                </a:spcAft>
              </a:pPr>
              <a:r>
                <a:rPr lang="en-US" sz="1400" b="1" dirty="0"/>
                <a:t>System Legend</a:t>
              </a:r>
            </a:p>
          </p:txBody>
        </p:sp>
        <p:grpSp>
          <p:nvGrpSpPr>
            <p:cNvPr id="45" name="Group 44">
              <a:extLst>
                <a:ext uri="{FF2B5EF4-FFF2-40B4-BE49-F238E27FC236}">
                  <a16:creationId xmlns:a16="http://schemas.microsoft.com/office/drawing/2014/main" id="{2D8429C9-C85A-AECD-9F55-073C1B7084AF}"/>
                </a:ext>
              </a:extLst>
            </p:cNvPr>
            <p:cNvGrpSpPr/>
            <p:nvPr/>
          </p:nvGrpSpPr>
          <p:grpSpPr>
            <a:xfrm>
              <a:off x="4262726" y="6328982"/>
              <a:ext cx="3938970" cy="255862"/>
              <a:chOff x="4134408" y="6204762"/>
              <a:chExt cx="3938970" cy="255862"/>
            </a:xfrm>
          </p:grpSpPr>
          <p:sp>
            <p:nvSpPr>
              <p:cNvPr id="46" name="Rounded Rectangle 105">
                <a:extLst>
                  <a:ext uri="{FF2B5EF4-FFF2-40B4-BE49-F238E27FC236}">
                    <a16:creationId xmlns:a16="http://schemas.microsoft.com/office/drawing/2014/main" id="{95D3D976-2449-866B-E2E2-9DCB12264235}"/>
                  </a:ext>
                </a:extLst>
              </p:cNvPr>
              <p:cNvSpPr/>
              <p:nvPr/>
            </p:nvSpPr>
            <p:spPr>
              <a:xfrm>
                <a:off x="4134408" y="6204762"/>
                <a:ext cx="1270678" cy="255862"/>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UD Exchange</a:t>
                </a:r>
              </a:p>
            </p:txBody>
          </p:sp>
          <p:sp>
            <p:nvSpPr>
              <p:cNvPr id="47" name="Rounded Rectangle 108">
                <a:extLst>
                  <a:ext uri="{FF2B5EF4-FFF2-40B4-BE49-F238E27FC236}">
                    <a16:creationId xmlns:a16="http://schemas.microsoft.com/office/drawing/2014/main" id="{11E2A84E-6155-FBB9-B63F-976B853DF5E3}"/>
                  </a:ext>
                </a:extLst>
              </p:cNvPr>
              <p:cNvSpPr/>
              <p:nvPr/>
            </p:nvSpPr>
            <p:spPr>
              <a:xfrm>
                <a:off x="6813309" y="6204762"/>
                <a:ext cx="1260069" cy="2558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rPr>
                  <a:t>PDF,Word</a:t>
                </a:r>
                <a:r>
                  <a:rPr lang="en-US" sz="800" b="1" dirty="0">
                    <a:solidFill>
                      <a:schemeClr val="tx1"/>
                    </a:solidFill>
                  </a:rPr>
                  <a:t> Form /</a:t>
                </a:r>
              </a:p>
              <a:p>
                <a:pPr algn="ctr"/>
                <a:r>
                  <a:rPr lang="en-US" sz="800" b="1" dirty="0">
                    <a:solidFill>
                      <a:schemeClr val="tx1"/>
                    </a:solidFill>
                  </a:rPr>
                  <a:t>Outside of Systems</a:t>
                </a:r>
              </a:p>
            </p:txBody>
          </p:sp>
          <p:sp>
            <p:nvSpPr>
              <p:cNvPr id="48" name="Rounded Rectangle 61">
                <a:extLst>
                  <a:ext uri="{FF2B5EF4-FFF2-40B4-BE49-F238E27FC236}">
                    <a16:creationId xmlns:a16="http://schemas.microsoft.com/office/drawing/2014/main" id="{295A866B-F63D-35B4-9C5C-9B73741CD382}"/>
                  </a:ext>
                </a:extLst>
              </p:cNvPr>
              <p:cNvSpPr/>
              <p:nvPr/>
            </p:nvSpPr>
            <p:spPr>
              <a:xfrm>
                <a:off x="5518119" y="6204763"/>
                <a:ext cx="1182157" cy="255861"/>
              </a:xfrm>
              <a:prstGeom prst="roundRect">
                <a:avLst/>
              </a:prstGeom>
              <a:solidFill>
                <a:schemeClr val="accent2">
                  <a:lumMod val="40000"/>
                  <a:lumOff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chemeClr val="tx1"/>
                    </a:solidFill>
                  </a:rPr>
                  <a:t>Webform</a:t>
                </a:r>
              </a:p>
            </p:txBody>
          </p:sp>
        </p:grpSp>
      </p:grpSp>
      <p:sp>
        <p:nvSpPr>
          <p:cNvPr id="49" name="Rounded Rectangle 101">
            <a:extLst>
              <a:ext uri="{FF2B5EF4-FFF2-40B4-BE49-F238E27FC236}">
                <a16:creationId xmlns:a16="http://schemas.microsoft.com/office/drawing/2014/main" id="{891457BF-36C7-55C7-0957-8A67ECF70951}"/>
              </a:ext>
            </a:extLst>
          </p:cNvPr>
          <p:cNvSpPr/>
          <p:nvPr/>
        </p:nvSpPr>
        <p:spPr>
          <a:xfrm>
            <a:off x="880405" y="492405"/>
            <a:ext cx="1184747" cy="682276"/>
          </a:xfrm>
          <a:prstGeom prst="round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Unit completes supporting docs for consultant (CV/SOW)</a:t>
            </a:r>
          </a:p>
        </p:txBody>
      </p:sp>
      <p:cxnSp>
        <p:nvCxnSpPr>
          <p:cNvPr id="50" name="Straight Arrow Connector 49">
            <a:extLst>
              <a:ext uri="{FF2B5EF4-FFF2-40B4-BE49-F238E27FC236}">
                <a16:creationId xmlns:a16="http://schemas.microsoft.com/office/drawing/2014/main" id="{2F4902CA-6EE2-5698-975F-1E022332292D}"/>
              </a:ext>
            </a:extLst>
          </p:cNvPr>
          <p:cNvCxnSpPr>
            <a:cxnSpLocks/>
          </p:cNvCxnSpPr>
          <p:nvPr/>
        </p:nvCxnSpPr>
        <p:spPr>
          <a:xfrm flipH="1" flipV="1">
            <a:off x="6327077" y="5112445"/>
            <a:ext cx="277107" cy="8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F3B8F70C-B237-5BCC-EDD7-739E00C46AAB}"/>
              </a:ext>
            </a:extLst>
          </p:cNvPr>
          <p:cNvCxnSpPr>
            <a:cxnSpLocks/>
            <a:endCxn id="61" idx="1"/>
          </p:cNvCxnSpPr>
          <p:nvPr/>
        </p:nvCxnSpPr>
        <p:spPr>
          <a:xfrm flipV="1">
            <a:off x="3312547" y="4133395"/>
            <a:ext cx="275597" cy="1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6663A0CB-5C66-9698-A410-8CAED3433B3D}"/>
              </a:ext>
            </a:extLst>
          </p:cNvPr>
          <p:cNvCxnSpPr>
            <a:cxnSpLocks/>
            <a:stCxn id="57" idx="3"/>
            <a:endCxn id="58" idx="1"/>
          </p:cNvCxnSpPr>
          <p:nvPr/>
        </p:nvCxnSpPr>
        <p:spPr>
          <a:xfrm>
            <a:off x="6328587" y="4134475"/>
            <a:ext cx="275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C1EAC2D-8C7B-8511-1888-A21C4CE264BF}"/>
              </a:ext>
            </a:extLst>
          </p:cNvPr>
          <p:cNvCxnSpPr>
            <a:cxnSpLocks/>
            <a:stCxn id="58" idx="3"/>
            <a:endCxn id="59" idx="1"/>
          </p:cNvCxnSpPr>
          <p:nvPr/>
        </p:nvCxnSpPr>
        <p:spPr>
          <a:xfrm>
            <a:off x="7880309" y="4134475"/>
            <a:ext cx="275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6D8D7EE1-31FD-74BD-FF90-4AD2C520F412}"/>
              </a:ext>
            </a:extLst>
          </p:cNvPr>
          <p:cNvCxnSpPr>
            <a:cxnSpLocks/>
          </p:cNvCxnSpPr>
          <p:nvPr/>
        </p:nvCxnSpPr>
        <p:spPr>
          <a:xfrm>
            <a:off x="8759884" y="4478797"/>
            <a:ext cx="0" cy="245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Oval 54">
            <a:extLst>
              <a:ext uri="{FF2B5EF4-FFF2-40B4-BE49-F238E27FC236}">
                <a16:creationId xmlns:a16="http://schemas.microsoft.com/office/drawing/2014/main" id="{00A8EA8D-0DC0-DDE5-0C47-100E3C877AEC}"/>
              </a:ext>
            </a:extLst>
          </p:cNvPr>
          <p:cNvSpPr/>
          <p:nvPr/>
        </p:nvSpPr>
        <p:spPr>
          <a:xfrm>
            <a:off x="5358515" y="4707382"/>
            <a:ext cx="947207" cy="853799"/>
          </a:xfrm>
          <a:prstGeom prst="ellipse">
            <a:avLst/>
          </a:prstGeom>
          <a:solidFill>
            <a:srgbClr val="FFFF00"/>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1" dirty="0">
                <a:solidFill>
                  <a:schemeClr val="tx1"/>
                </a:solidFill>
              </a:rPr>
              <a:t>End of Consulting of Process </a:t>
            </a:r>
          </a:p>
        </p:txBody>
      </p:sp>
      <p:sp>
        <p:nvSpPr>
          <p:cNvPr id="56" name="Rounded Rectangle 101">
            <a:extLst>
              <a:ext uri="{FF2B5EF4-FFF2-40B4-BE49-F238E27FC236}">
                <a16:creationId xmlns:a16="http://schemas.microsoft.com/office/drawing/2014/main" id="{553C9527-3A70-34A5-3360-402425453FFF}"/>
              </a:ext>
            </a:extLst>
          </p:cNvPr>
          <p:cNvSpPr/>
          <p:nvPr/>
        </p:nvSpPr>
        <p:spPr>
          <a:xfrm>
            <a:off x="2118597" y="3796522"/>
            <a:ext cx="1184747" cy="682276"/>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Unit submits Requisition </a:t>
            </a:r>
          </a:p>
        </p:txBody>
      </p:sp>
      <p:sp>
        <p:nvSpPr>
          <p:cNvPr id="57" name="Rounded Rectangle 113">
            <a:extLst>
              <a:ext uri="{FF2B5EF4-FFF2-40B4-BE49-F238E27FC236}">
                <a16:creationId xmlns:a16="http://schemas.microsoft.com/office/drawing/2014/main" id="{7999B996-04E2-81E7-EF1C-D375D070366A}"/>
              </a:ext>
            </a:extLst>
          </p:cNvPr>
          <p:cNvSpPr/>
          <p:nvPr/>
        </p:nvSpPr>
        <p:spPr>
          <a:xfrm>
            <a:off x="5052461" y="3796521"/>
            <a:ext cx="1276127" cy="675907"/>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baseline="30000" dirty="0">
                <a:solidFill>
                  <a:schemeClr val="tx1"/>
                </a:solidFill>
              </a:rPr>
              <a:t>1</a:t>
            </a:r>
            <a:r>
              <a:rPr lang="en-US" sz="1051" dirty="0">
                <a:solidFill>
                  <a:schemeClr val="tx1"/>
                </a:solidFill>
              </a:rPr>
              <a:t>Department Purchasing Specialist (DPS) Approval</a:t>
            </a:r>
          </a:p>
        </p:txBody>
      </p:sp>
      <p:sp>
        <p:nvSpPr>
          <p:cNvPr id="58" name="Rounded Rectangle 115">
            <a:extLst>
              <a:ext uri="{FF2B5EF4-FFF2-40B4-BE49-F238E27FC236}">
                <a16:creationId xmlns:a16="http://schemas.microsoft.com/office/drawing/2014/main" id="{81454CA7-22B9-7B54-6446-F4ABD33A84BD}"/>
              </a:ext>
            </a:extLst>
          </p:cNvPr>
          <p:cNvSpPr/>
          <p:nvPr/>
        </p:nvSpPr>
        <p:spPr>
          <a:xfrm>
            <a:off x="6604183" y="3796521"/>
            <a:ext cx="1276127" cy="675907"/>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baseline="30000" dirty="0">
                <a:solidFill>
                  <a:schemeClr val="tx1"/>
                </a:solidFill>
              </a:rPr>
              <a:t>1</a:t>
            </a:r>
            <a:r>
              <a:rPr lang="en-US" sz="1051" dirty="0">
                <a:solidFill>
                  <a:schemeClr val="tx1"/>
                </a:solidFill>
              </a:rPr>
              <a:t>C&amp;G Approval</a:t>
            </a:r>
          </a:p>
        </p:txBody>
      </p:sp>
      <p:sp>
        <p:nvSpPr>
          <p:cNvPr id="59" name="Rounded Rectangle 116">
            <a:extLst>
              <a:ext uri="{FF2B5EF4-FFF2-40B4-BE49-F238E27FC236}">
                <a16:creationId xmlns:a16="http://schemas.microsoft.com/office/drawing/2014/main" id="{84EA412A-1E98-C3BA-023B-C970FE1FD3F7}"/>
              </a:ext>
            </a:extLst>
          </p:cNvPr>
          <p:cNvSpPr/>
          <p:nvPr/>
        </p:nvSpPr>
        <p:spPr>
          <a:xfrm>
            <a:off x="8155905" y="3796521"/>
            <a:ext cx="1276127" cy="675907"/>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baseline="30000" dirty="0">
                <a:solidFill>
                  <a:schemeClr val="tx1"/>
                </a:solidFill>
              </a:rPr>
              <a:t>2 </a:t>
            </a:r>
            <a:r>
              <a:rPr lang="en-US" sz="1051" dirty="0">
                <a:solidFill>
                  <a:schemeClr val="tx1"/>
                </a:solidFill>
              </a:rPr>
              <a:t>HR Approval</a:t>
            </a:r>
          </a:p>
        </p:txBody>
      </p:sp>
      <p:sp>
        <p:nvSpPr>
          <p:cNvPr id="60" name="Rounded Rectangle 118">
            <a:extLst>
              <a:ext uri="{FF2B5EF4-FFF2-40B4-BE49-F238E27FC236}">
                <a16:creationId xmlns:a16="http://schemas.microsoft.com/office/drawing/2014/main" id="{8A464A48-924B-A811-38B8-41F299D332F7}"/>
              </a:ext>
            </a:extLst>
          </p:cNvPr>
          <p:cNvSpPr/>
          <p:nvPr/>
        </p:nvSpPr>
        <p:spPr>
          <a:xfrm>
            <a:off x="6581158" y="4766281"/>
            <a:ext cx="1276127" cy="675907"/>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PO is issued </a:t>
            </a:r>
          </a:p>
        </p:txBody>
      </p:sp>
      <p:sp>
        <p:nvSpPr>
          <p:cNvPr id="61" name="Rounded Rectangle 70">
            <a:extLst>
              <a:ext uri="{FF2B5EF4-FFF2-40B4-BE49-F238E27FC236}">
                <a16:creationId xmlns:a16="http://schemas.microsoft.com/office/drawing/2014/main" id="{3F74834B-07CB-1F39-B0D8-D9466B866583}"/>
              </a:ext>
            </a:extLst>
          </p:cNvPr>
          <p:cNvSpPr/>
          <p:nvPr/>
        </p:nvSpPr>
        <p:spPr>
          <a:xfrm>
            <a:off x="3588143" y="3796522"/>
            <a:ext cx="1188720" cy="673745"/>
          </a:xfrm>
          <a:prstGeom prst="round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Cost Object Approver (COA) Approval</a:t>
            </a:r>
            <a:endParaRPr lang="en-US" sz="800" dirty="0">
              <a:solidFill>
                <a:schemeClr val="tx1"/>
              </a:solidFill>
            </a:endParaRPr>
          </a:p>
        </p:txBody>
      </p:sp>
      <p:cxnSp>
        <p:nvCxnSpPr>
          <p:cNvPr id="62" name="Straight Arrow Connector 61">
            <a:extLst>
              <a:ext uri="{FF2B5EF4-FFF2-40B4-BE49-F238E27FC236}">
                <a16:creationId xmlns:a16="http://schemas.microsoft.com/office/drawing/2014/main" id="{110311CF-B938-0310-F1FE-3F0B1628F673}"/>
              </a:ext>
            </a:extLst>
          </p:cNvPr>
          <p:cNvCxnSpPr>
            <a:cxnSpLocks/>
            <a:endCxn id="57" idx="1"/>
          </p:cNvCxnSpPr>
          <p:nvPr/>
        </p:nvCxnSpPr>
        <p:spPr>
          <a:xfrm flipV="1">
            <a:off x="4768958" y="4134475"/>
            <a:ext cx="283503" cy="2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Rounded Rectangle 101">
            <a:extLst>
              <a:ext uri="{FF2B5EF4-FFF2-40B4-BE49-F238E27FC236}">
                <a16:creationId xmlns:a16="http://schemas.microsoft.com/office/drawing/2014/main" id="{21820071-AA23-C965-0B5C-9FCC53C243CF}"/>
              </a:ext>
            </a:extLst>
          </p:cNvPr>
          <p:cNvSpPr/>
          <p:nvPr/>
        </p:nvSpPr>
        <p:spPr>
          <a:xfrm>
            <a:off x="791451" y="3815495"/>
            <a:ext cx="1184747" cy="682276"/>
          </a:xfrm>
          <a:prstGeom prst="round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Unit completes supporting docs for consultant (CV/SOW)</a:t>
            </a:r>
          </a:p>
        </p:txBody>
      </p:sp>
      <p:sp>
        <p:nvSpPr>
          <p:cNvPr id="64" name="Rounded Rectangle 116">
            <a:extLst>
              <a:ext uri="{FF2B5EF4-FFF2-40B4-BE49-F238E27FC236}">
                <a16:creationId xmlns:a16="http://schemas.microsoft.com/office/drawing/2014/main" id="{A9C0C69B-8C31-D4A4-A704-A98F167B9762}"/>
              </a:ext>
            </a:extLst>
          </p:cNvPr>
          <p:cNvSpPr/>
          <p:nvPr/>
        </p:nvSpPr>
        <p:spPr>
          <a:xfrm>
            <a:off x="8155905" y="4715121"/>
            <a:ext cx="1276127" cy="675907"/>
          </a:xfrm>
          <a:prstGeom prst="roundRect">
            <a:avLst/>
          </a:prstGeom>
          <a:solidFill>
            <a:schemeClr val="accent5">
              <a:lumMod val="40000"/>
              <a:lumOff val="6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1" dirty="0">
                <a:solidFill>
                  <a:schemeClr val="tx1"/>
                </a:solidFill>
              </a:rPr>
              <a:t>Procurement Approval &amp; Signature of SOW</a:t>
            </a:r>
          </a:p>
        </p:txBody>
      </p:sp>
      <p:cxnSp>
        <p:nvCxnSpPr>
          <p:cNvPr id="65" name="Straight Arrow Connector 64">
            <a:extLst>
              <a:ext uri="{FF2B5EF4-FFF2-40B4-BE49-F238E27FC236}">
                <a16:creationId xmlns:a16="http://schemas.microsoft.com/office/drawing/2014/main" id="{6EFD4DE2-9106-D1D0-CB8C-CA37DF286A60}"/>
              </a:ext>
            </a:extLst>
          </p:cNvPr>
          <p:cNvCxnSpPr>
            <a:cxnSpLocks/>
          </p:cNvCxnSpPr>
          <p:nvPr/>
        </p:nvCxnSpPr>
        <p:spPr>
          <a:xfrm flipH="1" flipV="1">
            <a:off x="7864936" y="5028765"/>
            <a:ext cx="277107" cy="8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526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EE9A2-75B1-B759-67CE-29BC25ACDC9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6838A16-F655-FCCF-D52F-1A49B154C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D71B8FC0-F7CF-E506-8978-2F56BAC858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74B734AD-109B-1871-B9E4-7EC71F2F4454}"/>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EFC0C3ED-5873-C951-7107-2D8C3877BEC4}"/>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091E4D11-2B3D-6450-A06C-CE6CCA210872}"/>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8B937-2345-1181-821C-C871D63AD713}"/>
              </a:ext>
            </a:extLst>
          </p:cNvPr>
          <p:cNvSpPr txBox="1">
            <a:spLocks/>
          </p:cNvSpPr>
          <p:nvPr/>
        </p:nvSpPr>
        <p:spPr>
          <a:xfrm>
            <a:off x="838200" y="-20718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Next Steps</a:t>
            </a:r>
            <a:r>
              <a:rPr lang="en-US" dirty="0"/>
              <a:t>	</a:t>
            </a:r>
          </a:p>
        </p:txBody>
      </p:sp>
      <p:grpSp>
        <p:nvGrpSpPr>
          <p:cNvPr id="4" name="Google Shape;189;p5">
            <a:extLst>
              <a:ext uri="{FF2B5EF4-FFF2-40B4-BE49-F238E27FC236}">
                <a16:creationId xmlns:a16="http://schemas.microsoft.com/office/drawing/2014/main" id="{1A39427B-2451-FEF5-5D1B-2D6EBC531AB7}"/>
              </a:ext>
            </a:extLst>
          </p:cNvPr>
          <p:cNvGrpSpPr/>
          <p:nvPr/>
        </p:nvGrpSpPr>
        <p:grpSpPr>
          <a:xfrm>
            <a:off x="838200" y="1393372"/>
            <a:ext cx="9883337" cy="4390352"/>
            <a:chOff x="0" y="1356"/>
            <a:chExt cx="5486400" cy="3083387"/>
          </a:xfrm>
        </p:grpSpPr>
        <p:sp>
          <p:nvSpPr>
            <p:cNvPr id="5" name="Google Shape;190;p5">
              <a:extLst>
                <a:ext uri="{FF2B5EF4-FFF2-40B4-BE49-F238E27FC236}">
                  <a16:creationId xmlns:a16="http://schemas.microsoft.com/office/drawing/2014/main" id="{BFFAB106-9E63-879C-0155-8AF76EB9D1D2}"/>
                </a:ext>
              </a:extLst>
            </p:cNvPr>
            <p:cNvSpPr/>
            <p:nvPr/>
          </p:nvSpPr>
          <p:spPr>
            <a:xfrm rot="5400000">
              <a:off x="3493568" y="-1457812"/>
              <a:ext cx="474367" cy="3511296"/>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1;p5">
              <a:extLst>
                <a:ext uri="{FF2B5EF4-FFF2-40B4-BE49-F238E27FC236}">
                  <a16:creationId xmlns:a16="http://schemas.microsoft.com/office/drawing/2014/main" id="{2C50A0AB-A62F-DB5D-3CE3-1C56980B9D22}"/>
                </a:ext>
              </a:extLst>
            </p:cNvPr>
            <p:cNvSpPr txBox="1"/>
            <p:nvPr/>
          </p:nvSpPr>
          <p:spPr>
            <a:xfrm>
              <a:off x="1975104" y="83809"/>
              <a:ext cx="3488139" cy="428053"/>
            </a:xfrm>
            <a:prstGeom prst="rect">
              <a:avLst/>
            </a:prstGeom>
            <a:noFill/>
            <a:ln>
              <a:noFill/>
            </a:ln>
          </p:spPr>
          <p:txBody>
            <a:bodyPr spcFirstLastPara="1" wrap="square" lIns="26650" tIns="13325" rIns="26650" bIns="13325" anchor="ctr" anchorCtr="0">
              <a:noAutofit/>
            </a:bodyPr>
            <a:lstStyle/>
            <a:p>
              <a:pPr marL="57150" marR="0" lvl="1" indent="-76200" algn="l" rtl="0">
                <a:lnSpc>
                  <a:spcPct val="90000"/>
                </a:lnSpc>
                <a:spcBef>
                  <a:spcPts val="0"/>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Approvals from Executive Sponsors followed by meetings with additional stakeholders.</a:t>
              </a:r>
              <a:endParaRPr sz="1400" b="0" i="0" u="none" strike="noStrike" cap="none" dirty="0">
                <a:solidFill>
                  <a:schemeClr val="dk2"/>
                </a:solidFill>
                <a:latin typeface="Arial"/>
                <a:ea typeface="Arial"/>
                <a:cs typeface="Arial"/>
                <a:sym typeface="Arial"/>
              </a:endParaRPr>
            </a:p>
            <a:p>
              <a:pPr marL="57150" marR="0" lvl="1" indent="-76200" algn="l" rtl="0">
                <a:lnSpc>
                  <a:spcPct val="90000"/>
                </a:lnSpc>
                <a:spcBef>
                  <a:spcPts val="105"/>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Meet with the Dean’s Council and research Deans. </a:t>
              </a:r>
              <a:endParaRPr sz="1400" b="0" i="0" u="none" strike="noStrike" cap="none" dirty="0">
                <a:solidFill>
                  <a:schemeClr val="dk2"/>
                </a:solidFill>
                <a:latin typeface="Arial"/>
                <a:ea typeface="Arial"/>
                <a:cs typeface="Arial"/>
                <a:sym typeface="Arial"/>
              </a:endParaRPr>
            </a:p>
            <a:p>
              <a:pPr marL="57150" marR="0" lvl="1" indent="-76200" algn="l" rtl="0">
                <a:lnSpc>
                  <a:spcPct val="90000"/>
                </a:lnSpc>
                <a:spcBef>
                  <a:spcPts val="105"/>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Issue a pre-process improvement survey</a:t>
              </a:r>
              <a:endParaRPr sz="1400" b="0" i="0" u="none" strike="noStrike" cap="none" dirty="0">
                <a:solidFill>
                  <a:schemeClr val="dk2"/>
                </a:solidFill>
                <a:latin typeface="Arial"/>
                <a:ea typeface="Arial"/>
                <a:cs typeface="Arial"/>
                <a:sym typeface="Arial"/>
              </a:endParaRPr>
            </a:p>
          </p:txBody>
        </p:sp>
        <p:sp>
          <p:nvSpPr>
            <p:cNvPr id="8" name="Google Shape;192;p5">
              <a:extLst>
                <a:ext uri="{FF2B5EF4-FFF2-40B4-BE49-F238E27FC236}">
                  <a16:creationId xmlns:a16="http://schemas.microsoft.com/office/drawing/2014/main" id="{5746F906-75E6-32A7-61CE-175515BBEAC2}"/>
                </a:ext>
              </a:extLst>
            </p:cNvPr>
            <p:cNvSpPr/>
            <p:nvPr/>
          </p:nvSpPr>
          <p:spPr>
            <a:xfrm>
              <a:off x="0" y="1356"/>
              <a:ext cx="1975104" cy="59295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3;p5">
              <a:extLst>
                <a:ext uri="{FF2B5EF4-FFF2-40B4-BE49-F238E27FC236}">
                  <a16:creationId xmlns:a16="http://schemas.microsoft.com/office/drawing/2014/main" id="{C74ED34E-5BA8-0D03-287D-48C5A26586A1}"/>
                </a:ext>
              </a:extLst>
            </p:cNvPr>
            <p:cNvSpPr txBox="1"/>
            <p:nvPr/>
          </p:nvSpPr>
          <p:spPr>
            <a:xfrm>
              <a:off x="28946" y="30302"/>
              <a:ext cx="1917300" cy="535200"/>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February 2025</a:t>
              </a:r>
              <a:endParaRPr sz="2000" b="0" i="0" u="none" strike="noStrike" cap="none">
                <a:solidFill>
                  <a:schemeClr val="lt1"/>
                </a:solidFill>
                <a:latin typeface="Arial"/>
                <a:ea typeface="Arial"/>
                <a:cs typeface="Arial"/>
                <a:sym typeface="Arial"/>
              </a:endParaRPr>
            </a:p>
          </p:txBody>
        </p:sp>
        <p:sp>
          <p:nvSpPr>
            <p:cNvPr id="10" name="Google Shape;194;p5">
              <a:extLst>
                <a:ext uri="{FF2B5EF4-FFF2-40B4-BE49-F238E27FC236}">
                  <a16:creationId xmlns:a16="http://schemas.microsoft.com/office/drawing/2014/main" id="{E63A4EDD-B8FE-696E-F568-72558BB9106E}"/>
                </a:ext>
              </a:extLst>
            </p:cNvPr>
            <p:cNvSpPr/>
            <p:nvPr/>
          </p:nvSpPr>
          <p:spPr>
            <a:xfrm rot="5400000">
              <a:off x="3493568" y="-835205"/>
              <a:ext cx="474367" cy="3511296"/>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5;p5">
              <a:extLst>
                <a:ext uri="{FF2B5EF4-FFF2-40B4-BE49-F238E27FC236}">
                  <a16:creationId xmlns:a16="http://schemas.microsoft.com/office/drawing/2014/main" id="{F9712F02-9AFC-DBAD-2B4F-D5401841B457}"/>
                </a:ext>
              </a:extLst>
            </p:cNvPr>
            <p:cNvSpPr txBox="1"/>
            <p:nvPr/>
          </p:nvSpPr>
          <p:spPr>
            <a:xfrm>
              <a:off x="1975104" y="706416"/>
              <a:ext cx="3488139" cy="428053"/>
            </a:xfrm>
            <a:prstGeom prst="rect">
              <a:avLst/>
            </a:prstGeom>
            <a:noFill/>
            <a:ln>
              <a:noFill/>
            </a:ln>
          </p:spPr>
          <p:txBody>
            <a:bodyPr spcFirstLastPara="1" wrap="square" lIns="26650" tIns="13325" rIns="26650" bIns="13325" anchor="ctr" anchorCtr="0">
              <a:noAutofit/>
            </a:bodyPr>
            <a:lstStyle/>
            <a:p>
              <a:pPr marL="57150" marR="0" lvl="1" indent="-76200" algn="l" rtl="0">
                <a:lnSpc>
                  <a:spcPct val="90000"/>
                </a:lnSpc>
                <a:spcBef>
                  <a:spcPts val="0"/>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Finalize the updates to website and any Research Office documents.</a:t>
              </a:r>
              <a:endParaRPr sz="1400" b="0" i="0" u="none" strike="noStrike" cap="none" dirty="0">
                <a:solidFill>
                  <a:schemeClr val="dk2"/>
                </a:solidFill>
                <a:latin typeface="Arial"/>
                <a:ea typeface="Arial"/>
                <a:cs typeface="Arial"/>
                <a:sym typeface="Arial"/>
              </a:endParaRPr>
            </a:p>
            <a:p>
              <a:pPr marL="57150" marR="0" lvl="1" indent="-76200" algn="l" rtl="0">
                <a:lnSpc>
                  <a:spcPct val="90000"/>
                </a:lnSpc>
                <a:spcBef>
                  <a:spcPts val="105"/>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Complete user acceptance testing of the new smart form</a:t>
              </a:r>
              <a:endParaRPr sz="1400" b="0" i="0" u="none" strike="noStrike" cap="none" dirty="0">
                <a:solidFill>
                  <a:schemeClr val="dk2"/>
                </a:solidFill>
                <a:latin typeface="Arial"/>
                <a:ea typeface="Arial"/>
                <a:cs typeface="Arial"/>
                <a:sym typeface="Arial"/>
              </a:endParaRPr>
            </a:p>
          </p:txBody>
        </p:sp>
        <p:sp>
          <p:nvSpPr>
            <p:cNvPr id="12" name="Google Shape;196;p5">
              <a:extLst>
                <a:ext uri="{FF2B5EF4-FFF2-40B4-BE49-F238E27FC236}">
                  <a16:creationId xmlns:a16="http://schemas.microsoft.com/office/drawing/2014/main" id="{E9C48C12-397C-5FFA-A283-E07F85DC6794}"/>
                </a:ext>
              </a:extLst>
            </p:cNvPr>
            <p:cNvSpPr/>
            <p:nvPr/>
          </p:nvSpPr>
          <p:spPr>
            <a:xfrm>
              <a:off x="0" y="623963"/>
              <a:ext cx="1975104" cy="59295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7;p5">
              <a:extLst>
                <a:ext uri="{FF2B5EF4-FFF2-40B4-BE49-F238E27FC236}">
                  <a16:creationId xmlns:a16="http://schemas.microsoft.com/office/drawing/2014/main" id="{B5E88556-5D8D-7609-A1DA-5FD8C282FA4A}"/>
                </a:ext>
              </a:extLst>
            </p:cNvPr>
            <p:cNvSpPr txBox="1"/>
            <p:nvPr/>
          </p:nvSpPr>
          <p:spPr>
            <a:xfrm>
              <a:off x="28946" y="652909"/>
              <a:ext cx="1917212" cy="535067"/>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March 2025</a:t>
              </a:r>
              <a:endParaRPr sz="2000" b="0" i="0" u="none" strike="noStrike" cap="none">
                <a:solidFill>
                  <a:schemeClr val="lt1"/>
                </a:solidFill>
                <a:latin typeface="Arial"/>
                <a:ea typeface="Arial"/>
                <a:cs typeface="Arial"/>
                <a:sym typeface="Arial"/>
              </a:endParaRPr>
            </a:p>
          </p:txBody>
        </p:sp>
        <p:sp>
          <p:nvSpPr>
            <p:cNvPr id="16" name="Google Shape;198;p5">
              <a:extLst>
                <a:ext uri="{FF2B5EF4-FFF2-40B4-BE49-F238E27FC236}">
                  <a16:creationId xmlns:a16="http://schemas.microsoft.com/office/drawing/2014/main" id="{5DEC6B5A-0382-9BCF-77CE-61CB69AC643B}"/>
                </a:ext>
              </a:extLst>
            </p:cNvPr>
            <p:cNvSpPr/>
            <p:nvPr/>
          </p:nvSpPr>
          <p:spPr>
            <a:xfrm rot="5400000">
              <a:off x="3493568" y="-212597"/>
              <a:ext cx="474367" cy="3511296"/>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5">
              <a:extLst>
                <a:ext uri="{FF2B5EF4-FFF2-40B4-BE49-F238E27FC236}">
                  <a16:creationId xmlns:a16="http://schemas.microsoft.com/office/drawing/2014/main" id="{DB5E7EAE-A76F-7117-04E7-EED0E1DCA1DC}"/>
                </a:ext>
              </a:extLst>
            </p:cNvPr>
            <p:cNvSpPr txBox="1"/>
            <p:nvPr/>
          </p:nvSpPr>
          <p:spPr>
            <a:xfrm>
              <a:off x="1975104" y="1329024"/>
              <a:ext cx="3488139" cy="428053"/>
            </a:xfrm>
            <a:prstGeom prst="rect">
              <a:avLst/>
            </a:prstGeom>
            <a:noFill/>
            <a:ln>
              <a:noFill/>
            </a:ln>
          </p:spPr>
          <p:txBody>
            <a:bodyPr spcFirstLastPara="1" wrap="square" lIns="26650" tIns="13325" rIns="26650" bIns="13325" anchor="ctr" anchorCtr="0">
              <a:noAutofit/>
            </a:bodyPr>
            <a:lstStyle/>
            <a:p>
              <a:pPr marL="57150" marR="0" lvl="1" indent="-76200" algn="l" rtl="0">
                <a:lnSpc>
                  <a:spcPct val="90000"/>
                </a:lnSpc>
                <a:spcBef>
                  <a:spcPts val="0"/>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Issue memo to relevant stakeholders and newsletter updates detailing the new process</a:t>
              </a:r>
              <a:endParaRPr sz="1400" b="0" i="0" u="none" strike="noStrike" cap="none" dirty="0">
                <a:solidFill>
                  <a:schemeClr val="dk2"/>
                </a:solidFill>
                <a:latin typeface="Arial"/>
                <a:ea typeface="Arial"/>
                <a:cs typeface="Arial"/>
                <a:sym typeface="Arial"/>
              </a:endParaRPr>
            </a:p>
            <a:p>
              <a:pPr marL="57150" marR="0" lvl="1" indent="-76200" algn="l" rtl="0">
                <a:lnSpc>
                  <a:spcPct val="90000"/>
                </a:lnSpc>
                <a:spcBef>
                  <a:spcPts val="105"/>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Offer training opportunities for folks to practice the new process [Pilot Grou</a:t>
              </a:r>
              <a:r>
                <a:rPr lang="en-US" sz="1400" dirty="0">
                  <a:solidFill>
                    <a:schemeClr val="dk2"/>
                  </a:solidFill>
                  <a:latin typeface="Arial"/>
                  <a:ea typeface="Arial"/>
                  <a:cs typeface="Arial"/>
                  <a:sym typeface="Arial"/>
                </a:rPr>
                <a:t>p]</a:t>
              </a:r>
              <a:endParaRPr sz="1400" b="0" i="0" u="none" strike="noStrike" cap="none" dirty="0">
                <a:solidFill>
                  <a:schemeClr val="dk2"/>
                </a:solidFill>
                <a:latin typeface="Arial"/>
                <a:ea typeface="Arial"/>
                <a:cs typeface="Arial"/>
                <a:sym typeface="Arial"/>
              </a:endParaRPr>
            </a:p>
          </p:txBody>
        </p:sp>
        <p:sp>
          <p:nvSpPr>
            <p:cNvPr id="19" name="Google Shape;200;p5">
              <a:extLst>
                <a:ext uri="{FF2B5EF4-FFF2-40B4-BE49-F238E27FC236}">
                  <a16:creationId xmlns:a16="http://schemas.microsoft.com/office/drawing/2014/main" id="{84268145-FBB4-ED25-A6EF-0E255D32F303}"/>
                </a:ext>
              </a:extLst>
            </p:cNvPr>
            <p:cNvSpPr/>
            <p:nvPr/>
          </p:nvSpPr>
          <p:spPr>
            <a:xfrm>
              <a:off x="0" y="1246570"/>
              <a:ext cx="1975104" cy="59295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5">
              <a:extLst>
                <a:ext uri="{FF2B5EF4-FFF2-40B4-BE49-F238E27FC236}">
                  <a16:creationId xmlns:a16="http://schemas.microsoft.com/office/drawing/2014/main" id="{9AE392EF-3711-36B9-5BAE-2E979AB8E690}"/>
                </a:ext>
              </a:extLst>
            </p:cNvPr>
            <p:cNvSpPr txBox="1"/>
            <p:nvPr/>
          </p:nvSpPr>
          <p:spPr>
            <a:xfrm>
              <a:off x="28946" y="1275516"/>
              <a:ext cx="1917212" cy="535067"/>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April/May 2025</a:t>
              </a:r>
              <a:endParaRPr sz="2000" b="0" i="0" u="none" strike="noStrike" cap="none">
                <a:solidFill>
                  <a:schemeClr val="lt1"/>
                </a:solidFill>
                <a:latin typeface="Arial"/>
                <a:ea typeface="Arial"/>
                <a:cs typeface="Arial"/>
                <a:sym typeface="Arial"/>
              </a:endParaRPr>
            </a:p>
          </p:txBody>
        </p:sp>
        <p:sp>
          <p:nvSpPr>
            <p:cNvPr id="21" name="Google Shape;202;p5">
              <a:extLst>
                <a:ext uri="{FF2B5EF4-FFF2-40B4-BE49-F238E27FC236}">
                  <a16:creationId xmlns:a16="http://schemas.microsoft.com/office/drawing/2014/main" id="{6F9FA7FE-87BD-A5E3-0835-C4C78E889861}"/>
                </a:ext>
              </a:extLst>
            </p:cNvPr>
            <p:cNvSpPr/>
            <p:nvPr/>
          </p:nvSpPr>
          <p:spPr>
            <a:xfrm rot="5400000">
              <a:off x="3493568" y="410009"/>
              <a:ext cx="474367" cy="3511296"/>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5">
              <a:extLst>
                <a:ext uri="{FF2B5EF4-FFF2-40B4-BE49-F238E27FC236}">
                  <a16:creationId xmlns:a16="http://schemas.microsoft.com/office/drawing/2014/main" id="{A46FAF99-8FF0-48D7-FAB5-D74D65F083F6}"/>
                </a:ext>
              </a:extLst>
            </p:cNvPr>
            <p:cNvSpPr txBox="1"/>
            <p:nvPr/>
          </p:nvSpPr>
          <p:spPr>
            <a:xfrm>
              <a:off x="1975104" y="1951631"/>
              <a:ext cx="3488139" cy="428053"/>
            </a:xfrm>
            <a:prstGeom prst="rect">
              <a:avLst/>
            </a:prstGeom>
            <a:noFill/>
            <a:ln>
              <a:noFill/>
            </a:ln>
          </p:spPr>
          <p:txBody>
            <a:bodyPr spcFirstLastPara="1" wrap="square" lIns="26650" tIns="13325" rIns="26650" bIns="13325" anchor="ctr" anchorCtr="0">
              <a:noAutofit/>
            </a:bodyPr>
            <a:lstStyle/>
            <a:p>
              <a:pPr marL="57150" lvl="1" indent="-76200">
                <a:lnSpc>
                  <a:spcPct val="90000"/>
                </a:lnSpc>
                <a:spcBef>
                  <a:spcPts val="0"/>
                </a:spcBef>
                <a:spcAft>
                  <a:spcPts val="0"/>
                </a:spcAft>
                <a:buClr>
                  <a:srgbClr val="000000"/>
                </a:buClr>
                <a:buSzPts val="1000"/>
                <a:buFont typeface="Arial"/>
                <a:buChar char="•"/>
              </a:pPr>
              <a:r>
                <a:rPr lang="en-US" sz="1400" dirty="0">
                  <a:solidFill>
                    <a:schemeClr val="dk2"/>
                  </a:solidFill>
                  <a:latin typeface="Arial"/>
                  <a:ea typeface="Arial"/>
                  <a:cs typeface="Arial"/>
                  <a:sym typeface="Arial"/>
                </a:rPr>
                <a:t>Formally announce the process at the June Annual Research Conference</a:t>
              </a:r>
            </a:p>
            <a:p>
              <a:pPr marL="57150" lvl="1" indent="-76200">
                <a:lnSpc>
                  <a:spcPct val="90000"/>
                </a:lnSpc>
                <a:spcBef>
                  <a:spcPts val="0"/>
                </a:spcBef>
                <a:spcAft>
                  <a:spcPts val="0"/>
                </a:spcAft>
                <a:buClr>
                  <a:srgbClr val="000000"/>
                </a:buClr>
                <a:buSzPts val="1000"/>
                <a:buFont typeface="Arial"/>
                <a:buChar char="•"/>
              </a:pPr>
              <a:r>
                <a:rPr lang="en-US" sz="1400" dirty="0">
                  <a:solidFill>
                    <a:schemeClr val="dk2"/>
                  </a:solidFill>
                  <a:latin typeface="Arial"/>
                  <a:cs typeface="Arial"/>
                  <a:sym typeface="Arial"/>
                </a:rPr>
                <a:t>Training sessions will be scheduled for end of June and July</a:t>
              </a:r>
              <a:endParaRPr lang="en-US" sz="1400" dirty="0"/>
            </a:p>
          </p:txBody>
        </p:sp>
        <p:sp>
          <p:nvSpPr>
            <p:cNvPr id="24" name="Google Shape;204;p5">
              <a:extLst>
                <a:ext uri="{FF2B5EF4-FFF2-40B4-BE49-F238E27FC236}">
                  <a16:creationId xmlns:a16="http://schemas.microsoft.com/office/drawing/2014/main" id="{AFDD195E-D94B-63E6-8A2E-353D9516E224}"/>
                </a:ext>
              </a:extLst>
            </p:cNvPr>
            <p:cNvSpPr/>
            <p:nvPr/>
          </p:nvSpPr>
          <p:spPr>
            <a:xfrm>
              <a:off x="0" y="1869177"/>
              <a:ext cx="1975104" cy="59295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5">
              <a:extLst>
                <a:ext uri="{FF2B5EF4-FFF2-40B4-BE49-F238E27FC236}">
                  <a16:creationId xmlns:a16="http://schemas.microsoft.com/office/drawing/2014/main" id="{C0462D71-37E4-81DE-907F-108DDA3B44CD}"/>
                </a:ext>
              </a:extLst>
            </p:cNvPr>
            <p:cNvSpPr txBox="1"/>
            <p:nvPr/>
          </p:nvSpPr>
          <p:spPr>
            <a:xfrm>
              <a:off x="28946" y="1898123"/>
              <a:ext cx="1917212" cy="535067"/>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Summer 2025</a:t>
              </a:r>
              <a:endParaRPr sz="2000" b="0" i="0" u="none" strike="noStrike" cap="none">
                <a:solidFill>
                  <a:schemeClr val="lt1"/>
                </a:solidFill>
                <a:latin typeface="Arial"/>
                <a:ea typeface="Arial"/>
                <a:cs typeface="Arial"/>
                <a:sym typeface="Arial"/>
              </a:endParaRPr>
            </a:p>
          </p:txBody>
        </p:sp>
        <p:sp>
          <p:nvSpPr>
            <p:cNvPr id="26" name="Google Shape;206;p5">
              <a:extLst>
                <a:ext uri="{FF2B5EF4-FFF2-40B4-BE49-F238E27FC236}">
                  <a16:creationId xmlns:a16="http://schemas.microsoft.com/office/drawing/2014/main" id="{864A45F0-0A66-D137-B348-B709221297B0}"/>
                </a:ext>
              </a:extLst>
            </p:cNvPr>
            <p:cNvSpPr/>
            <p:nvPr/>
          </p:nvSpPr>
          <p:spPr>
            <a:xfrm rot="5400000">
              <a:off x="3493568" y="1032616"/>
              <a:ext cx="474367" cy="3511296"/>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5">
              <a:extLst>
                <a:ext uri="{FF2B5EF4-FFF2-40B4-BE49-F238E27FC236}">
                  <a16:creationId xmlns:a16="http://schemas.microsoft.com/office/drawing/2014/main" id="{4E2E1578-FE99-DFBF-4751-17E8AB4C542D}"/>
                </a:ext>
              </a:extLst>
            </p:cNvPr>
            <p:cNvSpPr txBox="1"/>
            <p:nvPr/>
          </p:nvSpPr>
          <p:spPr>
            <a:xfrm>
              <a:off x="1998260" y="2588299"/>
              <a:ext cx="3488139" cy="428053"/>
            </a:xfrm>
            <a:prstGeom prst="rect">
              <a:avLst/>
            </a:prstGeom>
            <a:noFill/>
            <a:ln>
              <a:noFill/>
            </a:ln>
          </p:spPr>
          <p:txBody>
            <a:bodyPr spcFirstLastPara="1" wrap="square" lIns="26650" tIns="13325" rIns="26650" bIns="13325" anchor="ctr" anchorCtr="0">
              <a:noAutofit/>
            </a:bodyPr>
            <a:lstStyle/>
            <a:p>
              <a:pPr marL="57150" marR="0" lvl="1" indent="-76200" algn="l" rtl="0">
                <a:lnSpc>
                  <a:spcPct val="90000"/>
                </a:lnSpc>
                <a:spcBef>
                  <a:spcPts val="0"/>
                </a:spcBef>
                <a:spcAft>
                  <a:spcPts val="0"/>
                </a:spcAft>
                <a:buClr>
                  <a:srgbClr val="000000"/>
                </a:buClr>
                <a:buSzPts val="1000"/>
                <a:buFont typeface="Arial"/>
                <a:buChar char="•"/>
              </a:pPr>
              <a:r>
                <a:rPr lang="en-US" sz="1400" b="0" i="0" u="none" strike="noStrike" cap="none" dirty="0">
                  <a:solidFill>
                    <a:schemeClr val="dk2"/>
                  </a:solidFill>
                  <a:latin typeface="Arial"/>
                  <a:ea typeface="Arial"/>
                  <a:cs typeface="Arial"/>
                  <a:sym typeface="Arial"/>
                </a:rPr>
                <a:t>Issue a post process improvement survey</a:t>
              </a:r>
            </a:p>
            <a:p>
              <a:pPr marL="57150" lvl="1" indent="-76200">
                <a:lnSpc>
                  <a:spcPct val="90000"/>
                </a:lnSpc>
                <a:spcBef>
                  <a:spcPts val="0"/>
                </a:spcBef>
                <a:spcAft>
                  <a:spcPts val="0"/>
                </a:spcAft>
                <a:buClr>
                  <a:srgbClr val="000000"/>
                </a:buClr>
                <a:buSzPts val="1000"/>
                <a:buFont typeface="Arial"/>
                <a:buChar char="•"/>
              </a:pPr>
              <a:r>
                <a:rPr lang="en-US" sz="1400" dirty="0">
                  <a:solidFill>
                    <a:schemeClr val="dk2"/>
                  </a:solidFill>
                  <a:latin typeface="Arial"/>
                  <a:ea typeface="Arial"/>
                  <a:cs typeface="Arial"/>
                  <a:sym typeface="Arial"/>
                </a:rPr>
                <a:t>Draft an updated policy to the existing “Policy on Consultants for Research, Public Service or Instructional Activities”. </a:t>
              </a:r>
            </a:p>
          </p:txBody>
        </p:sp>
        <p:sp>
          <p:nvSpPr>
            <p:cNvPr id="28" name="Google Shape;208;p5">
              <a:extLst>
                <a:ext uri="{FF2B5EF4-FFF2-40B4-BE49-F238E27FC236}">
                  <a16:creationId xmlns:a16="http://schemas.microsoft.com/office/drawing/2014/main" id="{B88CEBC6-4EE9-E622-DF47-081EDB668EA1}"/>
                </a:ext>
              </a:extLst>
            </p:cNvPr>
            <p:cNvSpPr/>
            <p:nvPr/>
          </p:nvSpPr>
          <p:spPr>
            <a:xfrm>
              <a:off x="0" y="2491784"/>
              <a:ext cx="1975104" cy="59295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9;p5">
              <a:extLst>
                <a:ext uri="{FF2B5EF4-FFF2-40B4-BE49-F238E27FC236}">
                  <a16:creationId xmlns:a16="http://schemas.microsoft.com/office/drawing/2014/main" id="{ABDD3A7F-06A2-F593-673B-B54E1E32D7A5}"/>
                </a:ext>
              </a:extLst>
            </p:cNvPr>
            <p:cNvSpPr txBox="1"/>
            <p:nvPr/>
          </p:nvSpPr>
          <p:spPr>
            <a:xfrm>
              <a:off x="28946" y="2520730"/>
              <a:ext cx="1917212" cy="535067"/>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Fall 2025</a:t>
              </a:r>
              <a:endParaRPr sz="20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66552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4C3FE-4739-EAE0-B147-F79FC8DA1AD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224B232-88F5-1EE0-67D7-A3689E828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5D254E6E-2233-64AE-37C8-A5B4374AFD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C473105D-FA6E-AF42-0D4C-C86C32F468B9}"/>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00FA32F2-4362-6725-C62B-D9305ADD8096}"/>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5FA9D401-958F-5BDA-604D-054C73EC7CC4}"/>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45F4EA-889E-F780-D4DD-CF161C4692EC}"/>
              </a:ext>
            </a:extLst>
          </p:cNvPr>
          <p:cNvSpPr txBox="1">
            <a:spLocks/>
          </p:cNvSpPr>
          <p:nvPr/>
        </p:nvSpPr>
        <p:spPr>
          <a:xfrm>
            <a:off x="838200" y="-20718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Training &amp; Procurement Info</a:t>
            </a:r>
            <a:r>
              <a:rPr lang="en-US" dirty="0"/>
              <a:t>	</a:t>
            </a:r>
          </a:p>
        </p:txBody>
      </p:sp>
      <p:sp>
        <p:nvSpPr>
          <p:cNvPr id="3" name="Content Placeholder 2">
            <a:extLst>
              <a:ext uri="{FF2B5EF4-FFF2-40B4-BE49-F238E27FC236}">
                <a16:creationId xmlns:a16="http://schemas.microsoft.com/office/drawing/2014/main" id="{73CF7553-099F-C5E7-8246-F84AA55A6A4E}"/>
              </a:ext>
            </a:extLst>
          </p:cNvPr>
          <p:cNvSpPr txBox="1">
            <a:spLocks/>
          </p:cNvSpPr>
          <p:nvPr/>
        </p:nvSpPr>
        <p:spPr>
          <a:xfrm>
            <a:off x="522514" y="1067519"/>
            <a:ext cx="11335948" cy="48952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New Consultant Engagement Process Launching July 1, 2025</a:t>
            </a:r>
          </a:p>
          <a:p>
            <a:r>
              <a:rPr lang="en-US" sz="1800" dirty="0"/>
              <a:t>Beginning July 1, 2025, the University will implement a new process for engaging research consultants. As part of this change, the previous </a:t>
            </a:r>
            <a:r>
              <a:rPr lang="en-US" sz="1800" b="1" dirty="0"/>
              <a:t>Consultant Services Agreement</a:t>
            </a:r>
            <a:r>
              <a:rPr lang="en-US" sz="1800" dirty="0"/>
              <a:t> has been phased out, and the </a:t>
            </a:r>
            <a:r>
              <a:rPr lang="en-US" sz="1800" b="1" dirty="0"/>
              <a:t>Consultant Disclosure Webform (CDW)</a:t>
            </a:r>
            <a:r>
              <a:rPr lang="en-US" sz="1800" dirty="0"/>
              <a:t> will soon be discontinued.</a:t>
            </a:r>
          </a:p>
          <a:p>
            <a:r>
              <a:rPr lang="en-US" sz="1800" dirty="0"/>
              <a:t>In May, a new </a:t>
            </a:r>
            <a:r>
              <a:rPr lang="en-US" sz="1800" b="1" dirty="0"/>
              <a:t>Smart Form</a:t>
            </a:r>
            <a:r>
              <a:rPr lang="en-US" sz="1800" dirty="0"/>
              <a:t>, integrated into UDX with the requisition form, was piloted. This updated process is designed to simplify consultant engagement procedures, eliminate unnecessary steps, and minimize duplicative reviews and approvals.</a:t>
            </a:r>
          </a:p>
          <a:p>
            <a:r>
              <a:rPr lang="en-US" sz="1800" b="1" dirty="0"/>
              <a:t>Action Required: </a:t>
            </a:r>
            <a:r>
              <a:rPr lang="en-US" sz="1800" dirty="0"/>
              <a:t>Starting July 1st, all users who previously used the CDW must transition to the new </a:t>
            </a:r>
            <a:r>
              <a:rPr lang="en-US" sz="1800" b="1" dirty="0"/>
              <a:t>UDX Consultant Form</a:t>
            </a:r>
            <a:r>
              <a:rPr lang="en-US" sz="1800" dirty="0"/>
              <a:t>.</a:t>
            </a:r>
          </a:p>
          <a:p>
            <a:r>
              <a:rPr lang="en-US" sz="1800" dirty="0"/>
              <a:t>In collaboration with the Research Office, the following training opportunities are available:</a:t>
            </a:r>
          </a:p>
          <a:p>
            <a:r>
              <a:rPr lang="en-US" sz="1800" b="1" dirty="0"/>
              <a:t>Training Session 1:</a:t>
            </a:r>
            <a:r>
              <a:rPr lang="en-US" sz="1800" dirty="0"/>
              <a:t> June 23rd at 10:00 AM</a:t>
            </a:r>
          </a:p>
          <a:p>
            <a:r>
              <a:rPr lang="en-US" sz="1800" b="1" dirty="0"/>
              <a:t>Training Session 2:</a:t>
            </a:r>
            <a:r>
              <a:rPr lang="en-US" sz="1800" dirty="0"/>
              <a:t> July 16th at 2:00 PM</a:t>
            </a:r>
          </a:p>
          <a:p>
            <a:r>
              <a:rPr lang="en-US" sz="1800" dirty="0"/>
              <a:t>Drop-In Sessions are also available for questions and feedback.</a:t>
            </a:r>
          </a:p>
          <a:p>
            <a:r>
              <a:rPr lang="en-US" sz="1800" dirty="0"/>
              <a:t>For full details and training information, visit:</a:t>
            </a:r>
            <a:br>
              <a:rPr lang="en-US" sz="1800" dirty="0"/>
            </a:br>
            <a:r>
              <a:rPr lang="en-US" sz="1800" dirty="0"/>
              <a:t>👉 </a:t>
            </a:r>
            <a:r>
              <a:rPr lang="en-US" sz="1800" dirty="0">
                <a:hlinkClick r:id="rId5" tooltip="https://www.udel.edu/faculty-staff/procurement/purchasing"/>
              </a:rPr>
              <a:t>udel.edu/faculty-staff/procurement/purchasing</a:t>
            </a:r>
            <a:endParaRPr lang="en-US" sz="1800" dirty="0"/>
          </a:p>
        </p:txBody>
      </p:sp>
    </p:spTree>
    <p:extLst>
      <p:ext uri="{BB962C8B-B14F-4D97-AF65-F5344CB8AC3E}">
        <p14:creationId xmlns:p14="http://schemas.microsoft.com/office/powerpoint/2010/main" val="265975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2F751-A81D-EA82-D0EA-9897B44CF07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51303AA-C9B2-361F-FEB5-51CFCF4B5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62103519-ACD1-77CF-AE52-38E936AC41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2BE7D061-AE55-8460-423D-DB3587BDA58C}"/>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BBF3CFBB-67D8-515C-34D8-BDE61EDDFE19}"/>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17BB06B9-76B9-97F6-553A-6C2CAC126EFC}"/>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5893A6-56C8-1668-DB04-2B19DAB62913}"/>
              </a:ext>
            </a:extLst>
          </p:cNvPr>
          <p:cNvSpPr txBox="1">
            <a:spLocks/>
          </p:cNvSpPr>
          <p:nvPr/>
        </p:nvSpPr>
        <p:spPr>
          <a:xfrm>
            <a:off x="838200" y="182559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UDX Consultant Form</a:t>
            </a:r>
            <a:r>
              <a:rPr lang="en-US" dirty="0"/>
              <a:t>	</a:t>
            </a:r>
          </a:p>
        </p:txBody>
      </p:sp>
    </p:spTree>
    <p:extLst>
      <p:ext uri="{BB962C8B-B14F-4D97-AF65-F5344CB8AC3E}">
        <p14:creationId xmlns:p14="http://schemas.microsoft.com/office/powerpoint/2010/main" val="184066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B9737-FB34-9EF8-D928-05405FF867F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84B55FF-D38F-5BC2-E5D2-573DFA519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91187"/>
            <a:ext cx="12192000" cy="1166813"/>
          </a:xfrm>
          <a:prstGeom prst="rect">
            <a:avLst/>
          </a:prstGeom>
        </p:spPr>
      </p:pic>
      <p:pic>
        <p:nvPicPr>
          <p:cNvPr id="23" name="Picture 22">
            <a:extLst>
              <a:ext uri="{FF2B5EF4-FFF2-40B4-BE49-F238E27FC236}">
                <a16:creationId xmlns:a16="http://schemas.microsoft.com/office/drawing/2014/main" id="{9FCC11D1-453F-A0A0-4BBB-953F5889A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8" y="6212263"/>
            <a:ext cx="1371851" cy="558621"/>
          </a:xfrm>
          <a:prstGeom prst="rect">
            <a:avLst/>
          </a:prstGeom>
        </p:spPr>
      </p:pic>
      <p:sp>
        <p:nvSpPr>
          <p:cNvPr id="14" name="Rounded Rectangle 13">
            <a:extLst>
              <a:ext uri="{FF2B5EF4-FFF2-40B4-BE49-F238E27FC236}">
                <a16:creationId xmlns:a16="http://schemas.microsoft.com/office/drawing/2014/main" id="{5968E381-D562-5207-E4BE-779ED73AEDF6}"/>
              </a:ext>
            </a:extLst>
          </p:cNvPr>
          <p:cNvSpPr/>
          <p:nvPr/>
        </p:nvSpPr>
        <p:spPr>
          <a:xfrm>
            <a:off x="9065680" y="6056007"/>
            <a:ext cx="3311714"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ectangle 14">
            <a:extLst>
              <a:ext uri="{FF2B5EF4-FFF2-40B4-BE49-F238E27FC236}">
                <a16:creationId xmlns:a16="http://schemas.microsoft.com/office/drawing/2014/main" id="{A5F140F3-EDE8-829D-880C-498054B00EBB}"/>
              </a:ext>
            </a:extLst>
          </p:cNvPr>
          <p:cNvSpPr/>
          <p:nvPr/>
        </p:nvSpPr>
        <p:spPr>
          <a:xfrm>
            <a:off x="9065680" y="6049874"/>
            <a:ext cx="3381958" cy="245843"/>
          </a:xfrm>
          <a:prstGeom prst="rect">
            <a:avLst/>
          </a:prstGeom>
          <a:noFill/>
        </p:spPr>
        <p:txBody>
          <a:bodyPr wrap="square">
            <a:noAutofit/>
          </a:bodyPr>
          <a:lstStyle/>
          <a:p>
            <a:r>
              <a:rPr lang="en-US" sz="1200" spc="100" dirty="0">
                <a:solidFill>
                  <a:schemeClr val="bg1"/>
                </a:solidFill>
              </a:rPr>
              <a:t>Research Administration Conference</a:t>
            </a:r>
            <a:endParaRPr lang="id-ID" sz="1200" spc="100" dirty="0">
              <a:solidFill>
                <a:schemeClr val="bg1"/>
              </a:solidFill>
            </a:endParaRPr>
          </a:p>
        </p:txBody>
      </p:sp>
      <p:sp>
        <p:nvSpPr>
          <p:cNvPr id="18" name="Rounded Rectangle 17">
            <a:extLst>
              <a:ext uri="{FF2B5EF4-FFF2-40B4-BE49-F238E27FC236}">
                <a16:creationId xmlns:a16="http://schemas.microsoft.com/office/drawing/2014/main" id="{77C497C0-412F-221B-1E07-C92DAE8FEB57}"/>
              </a:ext>
            </a:extLst>
          </p:cNvPr>
          <p:cNvSpPr/>
          <p:nvPr/>
        </p:nvSpPr>
        <p:spPr>
          <a:xfrm>
            <a:off x="8703482" y="6056007"/>
            <a:ext cx="259303" cy="26165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5E8D58-969A-0526-1E4C-44CB77CE86C1}"/>
              </a:ext>
            </a:extLst>
          </p:cNvPr>
          <p:cNvSpPr txBox="1">
            <a:spLocks/>
          </p:cNvSpPr>
          <p:nvPr/>
        </p:nvSpPr>
        <p:spPr>
          <a:xfrm>
            <a:off x="838200" y="-20718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kern="100" dirty="0">
                <a:latin typeface="Aptos" panose="020B0004020202020204" pitchFamily="34" charset="0"/>
                <a:ea typeface="Aptos" panose="020B0004020202020204" pitchFamily="34" charset="0"/>
                <a:cs typeface="Times New Roman" panose="02020603050405020304" pitchFamily="18" charset="0"/>
              </a:rPr>
              <a:t>Definitions &amp; Overview</a:t>
            </a:r>
            <a:r>
              <a:rPr lang="en-US" dirty="0"/>
              <a:t>	</a:t>
            </a:r>
          </a:p>
        </p:txBody>
      </p:sp>
      <p:sp>
        <p:nvSpPr>
          <p:cNvPr id="3" name="Content Placeholder 2">
            <a:extLst>
              <a:ext uri="{FF2B5EF4-FFF2-40B4-BE49-F238E27FC236}">
                <a16:creationId xmlns:a16="http://schemas.microsoft.com/office/drawing/2014/main" id="{872A3B21-442D-AD75-E36F-D41C5C81AEEC}"/>
              </a:ext>
            </a:extLst>
          </p:cNvPr>
          <p:cNvSpPr txBox="1">
            <a:spLocks/>
          </p:cNvSpPr>
          <p:nvPr/>
        </p:nvSpPr>
        <p:spPr>
          <a:xfrm>
            <a:off x="522514" y="1400478"/>
            <a:ext cx="11335948" cy="48952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accent5">
                    <a:lumMod val="75000"/>
                  </a:schemeClr>
                </a:solidFill>
                <a:ea typeface="Geneva"/>
              </a:rPr>
              <a:t>Consultant</a:t>
            </a:r>
            <a:r>
              <a:rPr lang="en-US" sz="2000" dirty="0">
                <a:ea typeface="Geneva"/>
              </a:rPr>
              <a:t> – any non-University personnel who is engaged by the University for expertise required to fulfill University commitments and objectives for Research, Public Service or Instructional Activities. </a:t>
            </a:r>
          </a:p>
          <a:p>
            <a:pPr algn="l">
              <a:spcBef>
                <a:spcPts val="0"/>
              </a:spcBef>
            </a:pPr>
            <a:endParaRPr lang="en-US" sz="2000" dirty="0">
              <a:ea typeface="Geneva"/>
            </a:endParaRPr>
          </a:p>
          <a:p>
            <a:pPr algn="l">
              <a:spcBef>
                <a:spcPts val="0"/>
              </a:spcBef>
            </a:pPr>
            <a:r>
              <a:rPr lang="en-US" sz="2000" b="1" dirty="0">
                <a:solidFill>
                  <a:schemeClr val="accent5">
                    <a:lumMod val="75000"/>
                  </a:schemeClr>
                </a:solidFill>
                <a:ea typeface="Geneva"/>
              </a:rPr>
              <a:t>Questionnaire </a:t>
            </a:r>
            <a:r>
              <a:rPr lang="en-US" sz="2000" dirty="0">
                <a:ea typeface="Geneva"/>
              </a:rPr>
              <a:t>– throughout this document and the Consultant Form you will see a questionnaire referenced. This is the Independent Contractor vs Employee  Disclosure (ICED) questionnaire which is an HR document used to determine if a consultant should be onboarded as a supplier or employee. </a:t>
            </a:r>
          </a:p>
          <a:p>
            <a:pPr algn="l"/>
            <a:endParaRPr lang="en-US" sz="2000" dirty="0">
              <a:ea typeface="Geneva"/>
            </a:endParaRPr>
          </a:p>
          <a:p>
            <a:pPr algn="l"/>
            <a:r>
              <a:rPr lang="en-US" sz="2000" dirty="0">
                <a:ea typeface="Geneva"/>
              </a:rPr>
              <a:t>Previously, two processes were required: first the Consultant Disclosure webform to authorize the engagement, then a requisition workflow to engage and pay the consultant.</a:t>
            </a:r>
          </a:p>
          <a:p>
            <a:pPr algn="l"/>
            <a:r>
              <a:rPr lang="en-US" sz="2000" dirty="0">
                <a:ea typeface="Geneva"/>
              </a:rPr>
              <a:t>With the new Consultant Form, the entire process has been combined into one approval workflow in UDX.</a:t>
            </a:r>
          </a:p>
          <a:p>
            <a:pPr algn="l"/>
            <a:r>
              <a:rPr lang="en-US" sz="2000" dirty="0">
                <a:ea typeface="Geneva"/>
              </a:rPr>
              <a:t>Departmental approvals will be required based on responses in the form </a:t>
            </a:r>
          </a:p>
          <a:p>
            <a:pPr algn="l"/>
            <a:r>
              <a:rPr lang="en-US" sz="2000" dirty="0">
                <a:solidFill>
                  <a:srgbClr val="FF0000"/>
                </a:solidFill>
                <a:ea typeface="Geneva"/>
              </a:rPr>
              <a:t>Note: Supplier must be active and fully approved in UD Exchange before the form can be completed. </a:t>
            </a:r>
          </a:p>
        </p:txBody>
      </p:sp>
    </p:spTree>
    <p:extLst>
      <p:ext uri="{BB962C8B-B14F-4D97-AF65-F5344CB8AC3E}">
        <p14:creationId xmlns:p14="http://schemas.microsoft.com/office/powerpoint/2010/main" val="2351742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emplate/>
  <TotalTime>4901</TotalTime>
  <Words>2021</Words>
  <Application>Microsoft Office PowerPoint</Application>
  <PresentationFormat>Widescreen</PresentationFormat>
  <Paragraphs>204</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Calibri</vt:lpstr>
      <vt:lpstr>Calibri Light</vt:lpstr>
      <vt:lpstr>Geneva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 &amp; Checkout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Barczak, David A.</dc:creator>
  <cp:lastModifiedBy>Drag, Amy</cp:lastModifiedBy>
  <cp:revision>108</cp:revision>
  <cp:lastPrinted>2019-09-09T17:36:47Z</cp:lastPrinted>
  <dcterms:created xsi:type="dcterms:W3CDTF">2018-08-31T14:00:21Z</dcterms:created>
  <dcterms:modified xsi:type="dcterms:W3CDTF">2025-06-17T18:04:50Z</dcterms:modified>
</cp:coreProperties>
</file>