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78"/>
  </p:normalViewPr>
  <p:slideViewPr>
    <p:cSldViewPr snapToObjects="1">
      <p:cViewPr varScale="1">
        <p:scale>
          <a:sx n="218" d="100"/>
          <a:sy n="218" d="100"/>
        </p:scale>
        <p:origin x="224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8/20/18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8/20/18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F0D7B25-ACE0-FE4A-BEC5-FD704410E44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85800" y="1047750"/>
            <a:ext cx="7772400" cy="1066800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bg1"/>
                </a:solidFill>
              </a:defRPr>
            </a:lvl2pPr>
            <a:lvl3pPr marL="914400" indent="0" algn="ctr">
              <a:buNone/>
              <a:defRPr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bg1"/>
                </a:solidFill>
              </a:defRPr>
            </a:lvl4pPr>
            <a:lvl5pPr marL="18288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B3D918E-2A9B-6747-A03F-B30194E3F2D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371600" y="2343150"/>
            <a:ext cx="6477000" cy="12954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B0F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Click to edit Master subtitle styles</a:t>
            </a:r>
          </a:p>
        </p:txBody>
      </p:sp>
    </p:spTree>
    <p:extLst>
      <p:ext uri="{BB962C8B-B14F-4D97-AF65-F5344CB8AC3E}">
        <p14:creationId xmlns:p14="http://schemas.microsoft.com/office/powerpoint/2010/main" val="275153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459580"/>
            <a:ext cx="2514600" cy="664369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1329"/>
            <a:ext cx="5486400" cy="363616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200150"/>
            <a:ext cx="25146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742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4950"/>
            <a:ext cx="8229600" cy="26511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18930" y="515937"/>
            <a:ext cx="2057400" cy="357981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15937"/>
            <a:ext cx="6019800" cy="357981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4E6B13-39B8-4D40-9CBD-E590BDBDE0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6096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7BC86925-5A9A-6740-9E5C-7BCBAD061A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51435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7BFB1A0-763F-9649-80AF-54626BA9BE47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54305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3050"/>
            <a:ext cx="8229600" cy="2651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77691"/>
            <a:ext cx="7772400" cy="102155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352550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5851"/>
            <a:ext cx="4038600" cy="310872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>
                <a:solidFill>
                  <a:srgbClr val="006096"/>
                </a:solidFill>
              </a:defRPr>
            </a:lvl2pPr>
            <a:lvl3pPr>
              <a:defRPr sz="2000">
                <a:solidFill>
                  <a:srgbClr val="006096"/>
                </a:solidFill>
              </a:defRPr>
            </a:lvl3pPr>
            <a:lvl4pPr>
              <a:defRPr sz="1800">
                <a:solidFill>
                  <a:srgbClr val="006096"/>
                </a:solidFill>
              </a:defRPr>
            </a:lvl4pPr>
            <a:lvl5pPr>
              <a:defRPr sz="1800">
                <a:solidFill>
                  <a:srgbClr val="00609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1"/>
            <a:ext cx="4038600" cy="3108722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>
                <a:solidFill>
                  <a:srgbClr val="006096"/>
                </a:solidFill>
              </a:defRPr>
            </a:lvl2pPr>
            <a:lvl3pPr>
              <a:defRPr sz="2000">
                <a:solidFill>
                  <a:srgbClr val="006096"/>
                </a:solidFill>
              </a:defRPr>
            </a:lvl3pPr>
            <a:lvl4pPr>
              <a:defRPr sz="1800">
                <a:solidFill>
                  <a:srgbClr val="006096"/>
                </a:solidFill>
              </a:defRPr>
            </a:lvl4pPr>
            <a:lvl5pPr>
              <a:defRPr sz="1800">
                <a:solidFill>
                  <a:srgbClr val="00609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14350"/>
            <a:ext cx="4040188" cy="7739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88255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14350"/>
            <a:ext cx="4041775" cy="77390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88255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81550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3486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01411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14349"/>
            <a:ext cx="5111750" cy="3581401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6096"/>
                </a:solidFill>
              </a:defRPr>
            </a:lvl1pPr>
            <a:lvl2pPr>
              <a:defRPr sz="2800">
                <a:solidFill>
                  <a:srgbClr val="006096"/>
                </a:solidFill>
              </a:defRPr>
            </a:lvl2pPr>
            <a:lvl3pPr>
              <a:defRPr sz="2400">
                <a:solidFill>
                  <a:srgbClr val="006096"/>
                </a:solidFill>
              </a:defRPr>
            </a:lvl3pPr>
            <a:lvl4pPr>
              <a:defRPr sz="2000">
                <a:solidFill>
                  <a:srgbClr val="006096"/>
                </a:solidFill>
              </a:defRPr>
            </a:lvl4pPr>
            <a:lvl5pPr>
              <a:defRPr sz="2000">
                <a:solidFill>
                  <a:srgbClr val="006096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04950"/>
            <a:ext cx="3008313" cy="2590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63998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FDF9DA6D-F7E2-B140-9CC9-B05B13746E4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59055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D7B3572-B2F7-8540-88ED-83EBB8D790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1925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8CD052-60C5-E84C-AA7A-65B42BF5819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40261-5C78-2249-8238-305AEA81203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31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76910F-8714-2846-BBDC-964AA27167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FE7AA3-1A55-DF4E-B13E-930F5E3DC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FC6828-03E0-5D45-AB6F-2A46606A9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97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8D328-B768-B746-9D9F-8596C0074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AC850-F021-1C46-8B23-A11E8297EFD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A48F6B-63E3-564C-BEF3-1A9CEE306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9E9E53-99B7-114B-9272-E8EF7BC7E9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550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2</Words>
  <Application>Microsoft Macintosh PowerPoint</Application>
  <PresentationFormat>On-screen Show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Microsoft Office User</cp:lastModifiedBy>
  <cp:revision>66</cp:revision>
  <dcterms:created xsi:type="dcterms:W3CDTF">2014-12-16T17:00:44Z</dcterms:created>
  <dcterms:modified xsi:type="dcterms:W3CDTF">2018-08-20T20:43:14Z</dcterms:modified>
</cp:coreProperties>
</file>