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 autoCompressPictures="0">
  <p:sldMasterIdLst>
    <p:sldMasterId id="2147483648" r:id="rId1"/>
  </p:sldMasterIdLst>
  <p:notesMasterIdLst>
    <p:notesMasterId r:id="rId5"/>
  </p:notesMasterIdLst>
  <p:handoutMasterIdLst>
    <p:handoutMasterId r:id="rId6"/>
  </p:handoutMasterIdLst>
  <p:sldIdLst>
    <p:sldId id="256" r:id="rId2"/>
    <p:sldId id="257" r:id="rId3"/>
    <p:sldId id="258" r:id="rId4"/>
  </p:sldIdLst>
  <p:sldSz cx="9144000" cy="5143500" type="screen16x9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Geneva" charset="0"/>
        <a:cs typeface="Geneva" charset="0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Geneva" charset="0"/>
        <a:cs typeface="Geneva" charset="0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Geneva" charset="0"/>
        <a:cs typeface="Geneva" charset="0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Geneva" charset="0"/>
        <a:cs typeface="Geneva" charset="0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Geneva" charset="0"/>
        <a:cs typeface="Geneva" charset="0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Geneva" charset="0"/>
        <a:cs typeface="Geneva" charset="0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Geneva" charset="0"/>
        <a:cs typeface="Geneva" charset="0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Geneva" charset="0"/>
        <a:cs typeface="Geneva" charset="0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Geneva" charset="0"/>
        <a:cs typeface="Geneva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09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4"/>
    <p:restoredTop sz="94678"/>
  </p:normalViewPr>
  <p:slideViewPr>
    <p:cSldViewPr snapToObjects="1">
      <p:cViewPr varScale="1">
        <p:scale>
          <a:sx n="218" d="100"/>
          <a:sy n="218" d="100"/>
        </p:scale>
        <p:origin x="224" y="184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-112" charset="0"/>
                <a:ea typeface="Geneva" pitchFamily="37" charset="-128"/>
                <a:cs typeface="Geneva" pitchFamily="37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charset="0"/>
              </a:defRPr>
            </a:lvl1pPr>
          </a:lstStyle>
          <a:p>
            <a:pPr>
              <a:defRPr/>
            </a:pPr>
            <a:fld id="{A5CB7454-15C1-A944-AC37-5542B6D3ECE9}" type="datetime1">
              <a:rPr lang="en-US"/>
              <a:pPr>
                <a:defRPr/>
              </a:pPr>
              <a:t>8/20/18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-112" charset="0"/>
                <a:ea typeface="Geneva" pitchFamily="37" charset="-128"/>
                <a:cs typeface="Geneva" pitchFamily="37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charset="0"/>
              </a:defRPr>
            </a:lvl1pPr>
          </a:lstStyle>
          <a:p>
            <a:pPr>
              <a:defRPr/>
            </a:pPr>
            <a:fld id="{6CAD9EFA-3E97-9B4D-8EE7-720657CEF67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187790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-112" charset="0"/>
                <a:ea typeface="Geneva" pitchFamily="37" charset="-128"/>
                <a:cs typeface="Geneva" pitchFamily="37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charset="0"/>
              </a:defRPr>
            </a:lvl1pPr>
          </a:lstStyle>
          <a:p>
            <a:pPr>
              <a:defRPr/>
            </a:pPr>
            <a:fld id="{1210EC45-414C-6A4E-BBBD-A09AEA33A371}" type="datetime1">
              <a:rPr lang="en-US"/>
              <a:pPr>
                <a:defRPr/>
              </a:pPr>
              <a:t>8/20/18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-112" charset="0"/>
                <a:ea typeface="Geneva" pitchFamily="37" charset="-128"/>
                <a:cs typeface="Geneva" pitchFamily="37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charset="0"/>
              </a:defRPr>
            </a:lvl1pPr>
          </a:lstStyle>
          <a:p>
            <a:pPr>
              <a:defRPr/>
            </a:pPr>
            <a:fld id="{CFE6EDC6-DD80-2D48-A9E8-763FB51E6E0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504062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Geneva" pitchFamily="-65" charset="-128"/>
        <a:cs typeface="Geneva" pitchFamily="-65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Geneva" pitchFamily="-65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ヒラギノ角ゴ Pro W3" charset="-128"/>
        <a:cs typeface="ヒラギノ角ゴ Pro W3" charset="0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ヒラギノ角ゴ Pro W3" charset="-128"/>
        <a:cs typeface="ヒラギノ角ゴ Pro W3" charset="0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ヒラギノ角ゴ Pro W3" charset="-128"/>
        <a:cs typeface="ヒラギノ角ゴ Pro W3" charset="0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accent5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500184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0" y="459580"/>
            <a:ext cx="2514600" cy="664369"/>
          </a:xfrm>
        </p:spPr>
        <p:txBody>
          <a:bodyPr anchor="b"/>
          <a:lstStyle>
            <a:lvl1pPr algn="l">
              <a:defRPr sz="2000" b="1">
                <a:solidFill>
                  <a:srgbClr val="006096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459580"/>
            <a:ext cx="5486400" cy="3636169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0" y="1200150"/>
            <a:ext cx="25146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6"/>
          <p:cNvSpPr>
            <a:spLocks noGrp="1"/>
          </p:cNvSpPr>
          <p:nvPr>
            <p:ph type="sldNum" sz="quarter" idx="10"/>
          </p:nvPr>
        </p:nvSpPr>
        <p:spPr>
          <a:xfrm>
            <a:off x="3505200" y="4767263"/>
            <a:ext cx="2133600" cy="274637"/>
          </a:xfrm>
        </p:spPr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34742D8B-8594-4B44-80B0-BECC0F075DC4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11831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76250"/>
            <a:ext cx="8229600" cy="742950"/>
          </a:xfrm>
        </p:spPr>
        <p:txBody>
          <a:bodyPr/>
          <a:lstStyle>
            <a:lvl1pPr>
              <a:defRPr>
                <a:solidFill>
                  <a:srgbClr val="006096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04950"/>
            <a:ext cx="8229600" cy="26511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3505200" y="4767263"/>
            <a:ext cx="2133600" cy="274637"/>
          </a:xfrm>
        </p:spPr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C6F69E68-A1F7-A441-8DC9-1255D615ACC0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401902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 hasCustomPrompt="1"/>
          </p:nvPr>
        </p:nvSpPr>
        <p:spPr>
          <a:xfrm>
            <a:off x="6618930" y="515937"/>
            <a:ext cx="2057400" cy="3579813"/>
          </a:xfrm>
        </p:spPr>
        <p:txBody>
          <a:bodyPr vert="eaVert"/>
          <a:lstStyle>
            <a:lvl1pPr>
              <a:defRPr>
                <a:solidFill>
                  <a:srgbClr val="006096"/>
                </a:solidFill>
              </a:defRPr>
            </a:lvl1pPr>
          </a:lstStyle>
          <a:p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15937"/>
            <a:ext cx="6019800" cy="357981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3352800" y="4767263"/>
            <a:ext cx="2133600" cy="274637"/>
          </a:xfrm>
        </p:spPr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8FD8FFC6-973B-2442-BCAF-B040FDE7B897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61422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E028A5-D74C-9248-B723-0EC6CD7FDD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006096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C49DA271-5D74-634F-9D21-C09B874B182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3505200" y="4767263"/>
            <a:ext cx="2133600" cy="274637"/>
          </a:xfrm>
        </p:spPr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r>
              <a:rPr lang="en-US" dirty="0"/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39302372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4350"/>
            <a:ext cx="8229600" cy="742950"/>
          </a:xfrm>
        </p:spPr>
        <p:txBody>
          <a:bodyPr/>
          <a:lstStyle>
            <a:lvl1pPr>
              <a:defRPr>
                <a:solidFill>
                  <a:srgbClr val="006096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43050"/>
            <a:ext cx="8229600" cy="2651125"/>
          </a:xfrm>
        </p:spPr>
        <p:txBody>
          <a:bodyPr/>
          <a:lstStyle>
            <a:lvl1pPr>
              <a:defRPr>
                <a:solidFill>
                  <a:srgbClr val="006096"/>
                </a:solidFill>
              </a:defRPr>
            </a:lvl1pPr>
            <a:lvl2pPr>
              <a:defRPr>
                <a:solidFill>
                  <a:srgbClr val="006096"/>
                </a:solidFill>
              </a:defRPr>
            </a:lvl2pPr>
            <a:lvl3pPr>
              <a:defRPr>
                <a:solidFill>
                  <a:srgbClr val="006096"/>
                </a:solidFill>
              </a:defRPr>
            </a:lvl3pPr>
            <a:lvl4pPr>
              <a:defRPr>
                <a:solidFill>
                  <a:srgbClr val="006096"/>
                </a:solidFill>
              </a:defRPr>
            </a:lvl4pPr>
            <a:lvl5pPr>
              <a:defRPr>
                <a:solidFill>
                  <a:srgbClr val="006096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3505200" y="4767263"/>
            <a:ext cx="2133600" cy="274637"/>
          </a:xfrm>
        </p:spPr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67ED70C6-FDCB-5747-9A21-CEFC4DDC4D7F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65911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477691"/>
            <a:ext cx="7772400" cy="1021556"/>
          </a:xfrm>
        </p:spPr>
        <p:txBody>
          <a:bodyPr anchor="t">
            <a:normAutofit/>
          </a:bodyPr>
          <a:lstStyle>
            <a:lvl1pPr algn="l">
              <a:defRPr sz="3200" b="1" cap="all">
                <a:solidFill>
                  <a:srgbClr val="006096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1352550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3505200" y="4767263"/>
            <a:ext cx="2133600" cy="274637"/>
          </a:xfrm>
        </p:spPr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B8643EE7-E1E3-6A41-AED4-ADD0882BF97B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31860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4350"/>
            <a:ext cx="8229600" cy="742950"/>
          </a:xfrm>
        </p:spPr>
        <p:txBody>
          <a:bodyPr/>
          <a:lstStyle>
            <a:lvl1pPr>
              <a:defRPr>
                <a:solidFill>
                  <a:srgbClr val="006096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085851"/>
            <a:ext cx="4038600" cy="310872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085851"/>
            <a:ext cx="4038600" cy="310872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Slide Number Placeholder 6"/>
          <p:cNvSpPr>
            <a:spLocks noGrp="1"/>
          </p:cNvSpPr>
          <p:nvPr>
            <p:ph type="sldNum" sz="quarter" idx="10"/>
          </p:nvPr>
        </p:nvSpPr>
        <p:spPr>
          <a:xfrm>
            <a:off x="3505200" y="4767263"/>
            <a:ext cx="2133600" cy="274637"/>
          </a:xfrm>
        </p:spPr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2F8EF95E-660F-6F48-9B3C-B3F93E20ACE1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49843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14350"/>
            <a:ext cx="4040188" cy="77390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288255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514350"/>
            <a:ext cx="4041775" cy="77390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288255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8"/>
          <p:cNvSpPr>
            <a:spLocks noGrp="1"/>
          </p:cNvSpPr>
          <p:nvPr>
            <p:ph type="sldNum" sz="quarter" idx="10"/>
          </p:nvPr>
        </p:nvSpPr>
        <p:spPr>
          <a:xfrm>
            <a:off x="3505200" y="4767263"/>
            <a:ext cx="2133600" cy="274637"/>
          </a:xfrm>
        </p:spPr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57A9B1A9-890C-8B44-BE90-7CB4395EE4D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46041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4350"/>
            <a:ext cx="8229600" cy="742950"/>
          </a:xfrm>
        </p:spPr>
        <p:txBody>
          <a:bodyPr/>
          <a:lstStyle>
            <a:lvl1pPr>
              <a:defRPr>
                <a:solidFill>
                  <a:srgbClr val="006096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lide Number Placeholder 4"/>
          <p:cNvSpPr>
            <a:spLocks noGrp="1"/>
          </p:cNvSpPr>
          <p:nvPr>
            <p:ph type="sldNum" sz="quarter" idx="10"/>
          </p:nvPr>
        </p:nvSpPr>
        <p:spPr>
          <a:xfrm>
            <a:off x="3505200" y="4767263"/>
            <a:ext cx="2133600" cy="274637"/>
          </a:xfrm>
        </p:spPr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388F1A38-2662-714D-BA55-F0640804B748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95442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3276600" y="4767263"/>
            <a:ext cx="2133600" cy="274637"/>
          </a:xfrm>
        </p:spPr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D5524B65-BD56-BC42-A8D4-F7B262BC0E77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60385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438150"/>
            <a:ext cx="3008313" cy="871538"/>
          </a:xfrm>
        </p:spPr>
        <p:txBody>
          <a:bodyPr anchor="b"/>
          <a:lstStyle>
            <a:lvl1pPr algn="l">
              <a:defRPr sz="2000" b="1">
                <a:solidFill>
                  <a:srgbClr val="006096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438151"/>
            <a:ext cx="5111750" cy="3657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428750"/>
            <a:ext cx="3008313" cy="2667001"/>
          </a:xfrm>
        </p:spPr>
        <p:txBody>
          <a:bodyPr/>
          <a:lstStyle>
            <a:lvl1pPr marL="0" indent="0">
              <a:buNone/>
              <a:defRPr sz="1400">
                <a:solidFill>
                  <a:srgbClr val="00609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Slide Number Placeholder 6"/>
          <p:cNvSpPr>
            <a:spLocks noGrp="1"/>
          </p:cNvSpPr>
          <p:nvPr>
            <p:ph type="sldNum" sz="quarter" idx="10"/>
          </p:nvPr>
        </p:nvSpPr>
        <p:spPr>
          <a:xfrm>
            <a:off x="3563998" y="4767263"/>
            <a:ext cx="2133600" cy="274637"/>
          </a:xfrm>
        </p:spPr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0C045864-67DE-844A-AC03-EBD93572A568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16305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914400"/>
            <a:ext cx="8229600" cy="742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943100"/>
            <a:ext cx="8229600" cy="2651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chemeClr val="tx2"/>
                </a:solidFill>
                <a:latin typeface="Helvetica Neue" charset="0"/>
              </a:defRPr>
            </a:lvl1pPr>
          </a:lstStyle>
          <a:p>
            <a:pPr>
              <a:defRPr/>
            </a:pPr>
            <a:r>
              <a:rPr lang="en-US"/>
              <a:t>1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69" r:id="rId1"/>
    <p:sldLayoutId id="2147483880" r:id="rId2"/>
    <p:sldLayoutId id="2147483870" r:id="rId3"/>
    <p:sldLayoutId id="2147483871" r:id="rId4"/>
    <p:sldLayoutId id="2147483872" r:id="rId5"/>
    <p:sldLayoutId id="2147483873" r:id="rId6"/>
    <p:sldLayoutId id="2147483874" r:id="rId7"/>
    <p:sldLayoutId id="2147483875" r:id="rId8"/>
    <p:sldLayoutId id="2147483876" r:id="rId9"/>
    <p:sldLayoutId id="2147483877" r:id="rId10"/>
    <p:sldLayoutId id="2147483878" r:id="rId11"/>
    <p:sldLayoutId id="2147483879" r:id="rId12"/>
  </p:sldLayoutIdLst>
  <p:hf hdr="0" ftr="0" dt="0"/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3200" kern="1200">
          <a:solidFill>
            <a:schemeClr val="bg1"/>
          </a:solidFill>
          <a:latin typeface="Calibri"/>
          <a:ea typeface="Geneva" pitchFamily="-65" charset="-128"/>
          <a:cs typeface="Calibri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Helvetica Neue" pitchFamily="-65" charset="0"/>
          <a:ea typeface="Geneva" pitchFamily="-65" charset="-128"/>
          <a:cs typeface="Geneva" pitchFamily="-65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Helvetica Neue" pitchFamily="-65" charset="0"/>
          <a:ea typeface="Geneva" pitchFamily="-65" charset="-128"/>
          <a:cs typeface="Geneva" pitchFamily="-65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Helvetica Neue" pitchFamily="-65" charset="0"/>
          <a:ea typeface="Geneva" pitchFamily="-65" charset="-128"/>
          <a:cs typeface="Geneva" pitchFamily="-65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Helvetica Neue" pitchFamily="-65" charset="0"/>
          <a:ea typeface="Geneva" pitchFamily="-65" charset="-128"/>
          <a:cs typeface="Geneva" pitchFamily="-65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Helvetica Neue" pitchFamily="-65" charset="0"/>
          <a:ea typeface="Geneva" pitchFamily="-65" charset="-128"/>
          <a:cs typeface="Geneva" pitchFamily="-65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Helvetica Neue" pitchFamily="-65" charset="0"/>
          <a:ea typeface="Geneva" pitchFamily="-65" charset="-128"/>
          <a:cs typeface="Geneva" pitchFamily="-65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Helvetica Neue" pitchFamily="-65" charset="0"/>
          <a:ea typeface="Geneva" pitchFamily="-65" charset="-128"/>
          <a:cs typeface="Geneva" pitchFamily="-65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Helvetica Neue" pitchFamily="-65" charset="0"/>
          <a:ea typeface="Geneva" pitchFamily="-65" charset="-128"/>
          <a:cs typeface="Geneva" pitchFamily="-65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ern="1200">
          <a:solidFill>
            <a:schemeClr val="tx2"/>
          </a:solidFill>
          <a:latin typeface="Calibri"/>
          <a:ea typeface="Geneva" pitchFamily="-65" charset="-128"/>
          <a:cs typeface="Calibri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ern="1200">
          <a:solidFill>
            <a:schemeClr val="tx2"/>
          </a:solidFill>
          <a:latin typeface="Calibri"/>
          <a:ea typeface="Geneva" pitchFamily="-65" charset="-128"/>
          <a:cs typeface="Calibri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ern="1200">
          <a:solidFill>
            <a:schemeClr val="tx2"/>
          </a:solidFill>
          <a:latin typeface="Calibri"/>
          <a:ea typeface="ヒラギノ角ゴ Pro W3" charset="-128"/>
          <a:cs typeface="Calibri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ern="1200">
          <a:solidFill>
            <a:schemeClr val="tx2"/>
          </a:solidFill>
          <a:latin typeface="Calibri"/>
          <a:ea typeface="ヒラギノ角ゴ Pro W3" charset="-128"/>
          <a:cs typeface="Calibri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kern="1200">
          <a:solidFill>
            <a:schemeClr val="tx2"/>
          </a:solidFill>
          <a:latin typeface="Calibri"/>
          <a:ea typeface="ヒラギノ角ゴ Pro W3" charset="-128"/>
          <a:cs typeface="Calibri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7862B9-9B7C-D144-84C0-73F75744D59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9DB0FB-0262-2F45-B17F-5A7BF650246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32170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29C794-423B-2D48-90CE-B4A57A81A6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BD34A6-9C41-CE44-BF17-3208359FF48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5A5D44D-C8F8-6E4E-AF80-918C63286BE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7ED70C6-FDCB-5747-9A21-CEFC4DDC4D7F}" type="slidenum">
              <a:rPr lang="en-US" smtClean="0"/>
              <a:pPr>
                <a:defRPr/>
              </a:pPr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47002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E6F3D2-1E75-B64D-9F59-01A8D8E70F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F713751-8747-AE44-8444-D8D53C7E7F8A}"/>
              </a:ext>
            </a:extLst>
          </p:cNvPr>
          <p:cNvSpPr>
            <a:spLocks noGrp="1"/>
          </p:cNvSpPr>
          <p:nvPr>
            <p:ph type="pic" idx="1"/>
          </p:nvPr>
        </p:nvSpPr>
        <p:spPr/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AB492D6-6761-1F40-B418-7061F20EEEBE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9FD31D1-2ECC-A641-AF83-D32892FEFCA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4742D8B-8594-4B44-80B0-BECC0F075DC4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748597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UD Primary and Secondary">
      <a:dk1>
        <a:sysClr val="windowText" lastClr="000000"/>
      </a:dk1>
      <a:lt1>
        <a:sysClr val="window" lastClr="FFFFFF"/>
      </a:lt1>
      <a:dk2>
        <a:srgbClr val="00539F"/>
      </a:dk2>
      <a:lt2>
        <a:srgbClr val="EEECE1"/>
      </a:lt2>
      <a:accent1>
        <a:srgbClr val="4F81BD"/>
      </a:accent1>
      <a:accent2>
        <a:srgbClr val="AF1E2D"/>
      </a:accent2>
      <a:accent3>
        <a:srgbClr val="BED600"/>
      </a:accent3>
      <a:accent4>
        <a:srgbClr val="5A8E22"/>
      </a:accent4>
      <a:accent5>
        <a:srgbClr val="00A0DF"/>
      </a:accent5>
      <a:accent6>
        <a:srgbClr val="EF8200"/>
      </a:accent6>
      <a:hlink>
        <a:srgbClr val="00539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775</TotalTime>
  <Words>2</Words>
  <Application>Microsoft Macintosh PowerPoint</Application>
  <PresentationFormat>On-screen Show (16:9)</PresentationFormat>
  <Paragraphs>2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ヒラギノ角ゴ Pro W3</vt:lpstr>
      <vt:lpstr>Arial</vt:lpstr>
      <vt:lpstr>Calibri</vt:lpstr>
      <vt:lpstr>Geneva</vt:lpstr>
      <vt:lpstr>Helvetica Neue</vt:lpstr>
      <vt:lpstr>Office Theme</vt:lpstr>
      <vt:lpstr>PowerPoint Presentation</vt:lpstr>
      <vt:lpstr>PowerPoint Presentation</vt:lpstr>
      <vt:lpstr>PowerPoint Presentation</vt:lpstr>
    </vt:vector>
  </TitlesOfParts>
  <Company>University of Delaware</Company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Gail Armstrong</dc:creator>
  <cp:lastModifiedBy>Microsoft Office User</cp:lastModifiedBy>
  <cp:revision>57</cp:revision>
  <dcterms:created xsi:type="dcterms:W3CDTF">2014-12-16T17:00:44Z</dcterms:created>
  <dcterms:modified xsi:type="dcterms:W3CDTF">2018-08-20T20:41:53Z</dcterms:modified>
</cp:coreProperties>
</file>