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78"/>
  </p:normalViewPr>
  <p:slideViewPr>
    <p:cSldViewPr snapToObjects="1">
      <p:cViewPr varScale="1">
        <p:scale>
          <a:sx n="218" d="100"/>
          <a:sy n="218" d="100"/>
        </p:scale>
        <p:origin x="224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95F1C-3447-014F-A03E-65CA47372F2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5800" y="7429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5FC10-9685-A346-8AD2-7911940873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371600" y="241935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1170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81550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8149"/>
            <a:ext cx="2057400" cy="3657601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8149"/>
            <a:ext cx="6019800" cy="3657601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4671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7950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2809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02445"/>
            <a:ext cx="4040188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02445"/>
            <a:ext cx="4041775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9477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0" cy="3581400"/>
          </a:xfr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1"/>
            <a:ext cx="3008313" cy="2438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75047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93B461-7169-5047-801F-ADD6162A024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FF2BC-130E-454E-9865-6F360383A17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15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466ED-4D45-E44D-B8B1-9C2A3101F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3627-267D-004F-94BF-63E6F1C2B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6E2337-1E4F-774E-919D-D374915A7E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41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EF255-CE98-EC42-B5B6-2D55DB578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FD3135-530C-AA4F-911D-71EDE879B4B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4F61E-6355-CC42-BB3D-57959B11D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A91E11-6C91-F64C-90B5-39DD70E579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432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</Words>
  <Application>Microsoft Macintosh PowerPoint</Application>
  <PresentationFormat>On-screen Show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63</cp:revision>
  <dcterms:created xsi:type="dcterms:W3CDTF">2014-12-16T17:00:44Z</dcterms:created>
  <dcterms:modified xsi:type="dcterms:W3CDTF">2018-08-20T16:13:56Z</dcterms:modified>
</cp:coreProperties>
</file>