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78"/>
  </p:normalViewPr>
  <p:slideViewPr>
    <p:cSldViewPr snapToObjects="1">
      <p:cViewPr varScale="1">
        <p:scale>
          <a:sx n="218" d="100"/>
          <a:sy n="218" d="100"/>
        </p:scale>
        <p:origin x="224" y="4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567864FA-209B-1043-A841-ED36060A1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2CEFA-0C9E-F447-ADE1-E24CB476DE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5800" y="10477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63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00609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75047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8149"/>
            <a:ext cx="2057400" cy="3657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8149"/>
            <a:ext cx="6019800" cy="3657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4671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6319"/>
            <a:ext cx="7772400" cy="1102519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3A62C-3036-4C46-B0F0-66308DE03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7950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2809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02445"/>
            <a:ext cx="4040188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02445"/>
            <a:ext cx="4041775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9477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0" cy="3581400"/>
          </a:xfr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1"/>
            <a:ext cx="3008313" cy="2438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99C644-4638-8D4D-B856-976C6DE8E3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E5C1-F36E-8F43-9D11-37CA75F6C9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8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3C3AD-A4EC-8642-99EE-A8D5708A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63148-9941-E14E-A603-F39688A77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8E211-F724-124E-9C4D-16A3BB40FD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56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C195F-F5CF-1D4A-8A0D-6A65A59FD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43693C-2F5F-A840-B8EC-467E0754033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D4A2BF-7151-294E-9081-AF1442DB7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2212B5-0F56-F54E-A817-E76960324B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24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2</Words>
  <Application>Microsoft Macintosh PowerPoint</Application>
  <PresentationFormat>On-screen Show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58</cp:revision>
  <dcterms:created xsi:type="dcterms:W3CDTF">2014-12-16T17:00:44Z</dcterms:created>
  <dcterms:modified xsi:type="dcterms:W3CDTF">2018-08-20T15:34:00Z</dcterms:modified>
</cp:coreProperties>
</file>