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6858000" cy="51435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78"/>
  </p:normalViewPr>
  <p:slideViewPr>
    <p:cSldViewPr snapToObjects="1">
      <p:cViewPr varScale="1">
        <p:scale>
          <a:sx n="218" d="100"/>
          <a:sy n="218" d="100"/>
        </p:scale>
        <p:origin x="1968" y="184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9/17/18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9/17/18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F0D7B25-ACE0-FE4A-BEC5-FD704410E44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4350" y="1047750"/>
            <a:ext cx="5829300" cy="1066800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342900" indent="0" algn="ctr">
              <a:buNone/>
              <a:defRPr>
                <a:solidFill>
                  <a:schemeClr val="bg1"/>
                </a:solidFill>
              </a:defRPr>
            </a:lvl2pPr>
            <a:lvl3pPr marL="685800" indent="0" algn="ctr">
              <a:buNone/>
              <a:defRPr>
                <a:solidFill>
                  <a:schemeClr val="bg1"/>
                </a:solidFill>
              </a:defRPr>
            </a:lvl3pPr>
            <a:lvl4pPr marL="1028700" indent="0" algn="ctr">
              <a:buNone/>
              <a:defRPr>
                <a:solidFill>
                  <a:schemeClr val="bg1"/>
                </a:solidFill>
              </a:defRPr>
            </a:lvl4pPr>
            <a:lvl5pPr marL="13716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B3D918E-2A9B-6747-A03F-B30194E3F2D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28700" y="2343150"/>
            <a:ext cx="4857750" cy="12954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B0F0"/>
                </a:solidFill>
              </a:defRPr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</a:lstStyle>
          <a:p>
            <a:pPr lvl="0"/>
            <a:r>
              <a:rPr lang="en-US" dirty="0"/>
              <a:t>Click to edit Master subtitle styles</a:t>
            </a:r>
          </a:p>
        </p:txBody>
      </p:sp>
    </p:spTree>
    <p:extLst>
      <p:ext uri="{BB962C8B-B14F-4D97-AF65-F5344CB8AC3E}">
        <p14:creationId xmlns:p14="http://schemas.microsoft.com/office/powerpoint/2010/main" val="275153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459581"/>
            <a:ext cx="1885950" cy="664369"/>
          </a:xfrm>
          <a:prstGeom prst="rect">
            <a:avLst/>
          </a:prstGeom>
        </p:spPr>
        <p:txBody>
          <a:bodyPr anchor="b"/>
          <a:lstStyle>
            <a:lvl1pPr algn="l">
              <a:defRPr sz="15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451330"/>
            <a:ext cx="4114800" cy="363616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0" y="1200151"/>
            <a:ext cx="188595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>
                <a:solidFill>
                  <a:srgbClr val="00609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76250"/>
            <a:ext cx="6172200" cy="742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504951"/>
            <a:ext cx="6172200" cy="26511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4964198" y="515938"/>
            <a:ext cx="1543050" cy="3579813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515938"/>
            <a:ext cx="4514850" cy="3579813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5146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44E6B13-39B8-4D40-9CBD-E590BDBDE0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7BC86925-5A9A-6740-9E5C-7BCBAD061A1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514350"/>
            <a:ext cx="61722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7BFB1A0-763F-9649-80AF-54626BA9BE47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42900" y="1543051"/>
            <a:ext cx="61722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01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14350"/>
            <a:ext cx="6172200" cy="742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543051"/>
            <a:ext cx="6172200" cy="2651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2477691"/>
            <a:ext cx="5829300" cy="102155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 b="1" cap="all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352550"/>
            <a:ext cx="58293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14350"/>
            <a:ext cx="6172200" cy="742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085851"/>
            <a:ext cx="3028950" cy="3108722"/>
          </a:xfrm>
          <a:prstGeom prst="rect">
            <a:avLst/>
          </a:prstGeom>
        </p:spPr>
        <p:txBody>
          <a:bodyPr/>
          <a:lstStyle>
            <a:lvl1pPr>
              <a:defRPr sz="2100">
                <a:solidFill>
                  <a:srgbClr val="006096"/>
                </a:solidFill>
              </a:defRPr>
            </a:lvl1pPr>
            <a:lvl2pPr>
              <a:defRPr sz="1800">
                <a:solidFill>
                  <a:srgbClr val="006096"/>
                </a:solidFill>
              </a:defRPr>
            </a:lvl2pPr>
            <a:lvl3pPr>
              <a:defRPr sz="1500">
                <a:solidFill>
                  <a:srgbClr val="006096"/>
                </a:solidFill>
              </a:defRPr>
            </a:lvl3pPr>
            <a:lvl4pPr>
              <a:defRPr sz="1350">
                <a:solidFill>
                  <a:srgbClr val="006096"/>
                </a:solidFill>
              </a:defRPr>
            </a:lvl4pPr>
            <a:lvl5pPr>
              <a:defRPr sz="1350">
                <a:solidFill>
                  <a:srgbClr val="006096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085851"/>
            <a:ext cx="3028950" cy="3108722"/>
          </a:xfrm>
          <a:prstGeom prst="rect">
            <a:avLst/>
          </a:prstGeom>
        </p:spPr>
        <p:txBody>
          <a:bodyPr/>
          <a:lstStyle>
            <a:lvl1pPr>
              <a:defRPr sz="2100">
                <a:solidFill>
                  <a:srgbClr val="006096"/>
                </a:solidFill>
              </a:defRPr>
            </a:lvl1pPr>
            <a:lvl2pPr>
              <a:defRPr sz="1800">
                <a:solidFill>
                  <a:srgbClr val="006096"/>
                </a:solidFill>
              </a:defRPr>
            </a:lvl2pPr>
            <a:lvl3pPr>
              <a:defRPr sz="1500">
                <a:solidFill>
                  <a:srgbClr val="006096"/>
                </a:solidFill>
              </a:defRPr>
            </a:lvl3pPr>
            <a:lvl4pPr>
              <a:defRPr sz="1350">
                <a:solidFill>
                  <a:srgbClr val="006096"/>
                </a:solidFill>
              </a:defRPr>
            </a:lvl4pPr>
            <a:lvl5pPr>
              <a:defRPr sz="1350">
                <a:solidFill>
                  <a:srgbClr val="006096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14350"/>
            <a:ext cx="3030141" cy="77390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>
                <a:solidFill>
                  <a:srgbClr val="00609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288255"/>
            <a:ext cx="3030141" cy="296346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006096"/>
                </a:solidFill>
              </a:defRPr>
            </a:lvl1pPr>
            <a:lvl2pPr>
              <a:defRPr sz="1500">
                <a:solidFill>
                  <a:srgbClr val="006096"/>
                </a:solidFill>
              </a:defRPr>
            </a:lvl2pPr>
            <a:lvl3pPr>
              <a:defRPr sz="1350">
                <a:solidFill>
                  <a:srgbClr val="006096"/>
                </a:solidFill>
              </a:defRPr>
            </a:lvl3pPr>
            <a:lvl4pPr>
              <a:defRPr sz="1200">
                <a:solidFill>
                  <a:srgbClr val="006096"/>
                </a:solidFill>
              </a:defRPr>
            </a:lvl4pPr>
            <a:lvl5pPr>
              <a:defRPr sz="1200">
                <a:solidFill>
                  <a:srgbClr val="006096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514350"/>
            <a:ext cx="3031331" cy="77390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>
                <a:solidFill>
                  <a:srgbClr val="00609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288255"/>
            <a:ext cx="3031331" cy="296346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006096"/>
                </a:solidFill>
              </a:defRPr>
            </a:lvl1pPr>
            <a:lvl2pPr>
              <a:defRPr sz="1500">
                <a:solidFill>
                  <a:srgbClr val="006096"/>
                </a:solidFill>
              </a:defRPr>
            </a:lvl2pPr>
            <a:lvl3pPr>
              <a:defRPr sz="1350">
                <a:solidFill>
                  <a:srgbClr val="006096"/>
                </a:solidFill>
              </a:defRPr>
            </a:lvl3pPr>
            <a:lvl4pPr>
              <a:defRPr sz="1200">
                <a:solidFill>
                  <a:srgbClr val="006096"/>
                </a:solidFill>
              </a:defRPr>
            </a:lvl4pPr>
            <a:lvl5pPr>
              <a:defRPr sz="1200">
                <a:solidFill>
                  <a:srgbClr val="006096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14350"/>
            <a:ext cx="6172200" cy="742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2628900" y="4781551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51145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01411"/>
            <a:ext cx="2256235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14350"/>
            <a:ext cx="3833813" cy="358140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1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500">
                <a:solidFill>
                  <a:srgbClr val="006096"/>
                </a:solidFill>
              </a:defRPr>
            </a:lvl4pPr>
            <a:lvl5pPr>
              <a:defRPr sz="1500">
                <a:solidFill>
                  <a:srgbClr val="006096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504950"/>
            <a:ext cx="2256235" cy="2590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>
                <a:solidFill>
                  <a:srgbClr val="00609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672999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FDF9DA6D-F7E2-B140-9CC9-B05B13746E4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590550"/>
            <a:ext cx="61722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D7B3572-B2F7-8540-88ED-83EBB8D790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1619251"/>
            <a:ext cx="61722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</p:sldLayoutIdLst>
  <p:hf hdr="0" ftr="0" dt="0"/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769930-C6C2-CB4E-A310-52603A59C77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31316-866A-7E4A-B776-DCF1424CD51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16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745F41-0998-C14C-A6E0-07D499C1EA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F7DA5F-BF57-F448-A182-35BBA2C30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2AAE07-0882-A743-A02D-0685C655E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925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07EB2-021F-0443-A41B-F0FA5629A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DAB133-C37E-AE45-99B1-83739DA9EA3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C780EE-8F50-B84D-B3F5-A84F10651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602910-F10F-F645-A324-8C36C93D1C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204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2</Words>
  <Application>Microsoft Macintosh PowerPoint</Application>
  <PresentationFormat>Custom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ヒラギノ角ゴ Pro W3</vt:lpstr>
      <vt:lpstr>Arial</vt:lpstr>
      <vt:lpstr>Calibri</vt:lpstr>
      <vt:lpstr>Geneva</vt:lpstr>
      <vt:lpstr>Helvetica Neue</vt:lpstr>
      <vt:lpstr>Office Theme</vt:lpstr>
      <vt:lpstr>PowerPoint Presentation</vt:lpstr>
      <vt:lpstr>PowerPoint Presentation</vt:lpstr>
      <vt:lpstr>PowerPoint Presentation</vt:lpstr>
    </vt:vector>
  </TitlesOfParts>
  <Company>University of Delaware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Microsoft Office User</cp:lastModifiedBy>
  <cp:revision>67</cp:revision>
  <dcterms:created xsi:type="dcterms:W3CDTF">2014-12-16T17:00:44Z</dcterms:created>
  <dcterms:modified xsi:type="dcterms:W3CDTF">2018-09-17T20:23:16Z</dcterms:modified>
</cp:coreProperties>
</file>