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0" r:id="rId2"/>
    <p:sldId id="259" r:id="rId3"/>
    <p:sldId id="258" r:id="rId4"/>
  </p:sldIdLst>
  <p:sldSz cx="6858000" cy="51435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97"/>
    <p:restoredTop sz="94678"/>
  </p:normalViewPr>
  <p:slideViewPr>
    <p:cSldViewPr snapToObjects="1">
      <p:cViewPr varScale="1">
        <p:scale>
          <a:sx n="232" d="100"/>
          <a:sy n="232" d="100"/>
        </p:scale>
        <p:origin x="592" y="176"/>
      </p:cViewPr>
      <p:guideLst>
        <p:guide orient="horz" pos="16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5CB7454-15C1-A944-AC37-5542B6D3ECE9}" type="datetime1">
              <a:rPr lang="en-US"/>
              <a:pPr>
                <a:defRPr/>
              </a:pPr>
              <a:t>9/25/18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6CAD9EFA-3E97-9B4D-8EE7-720657CE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7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210EC45-414C-6A4E-BBBD-A09AEA33A371}" type="datetime1">
              <a:rPr lang="en-US"/>
              <a:pPr>
                <a:defRPr/>
              </a:pPr>
              <a:t>9/25/18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CFE6EDC6-DD80-2D48-A9E8-763FB51E6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40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97820"/>
            <a:ext cx="5829300" cy="110251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0018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76250"/>
            <a:ext cx="61722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504951"/>
            <a:ext cx="6172200" cy="2651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6F69E68-A1F7-A441-8DC9-1255D615AC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9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4964198" y="515938"/>
            <a:ext cx="1543050" cy="3579813"/>
          </a:xfrm>
        </p:spPr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515938"/>
            <a:ext cx="4514850" cy="3579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514600" y="4767264"/>
            <a:ext cx="16002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FD8FFC6-973B-2442-BCAF-B040FDE7B8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1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14350"/>
            <a:ext cx="61722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543051"/>
            <a:ext cx="6172200" cy="2651125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91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2477691"/>
            <a:ext cx="5829300" cy="1021556"/>
          </a:xfrm>
        </p:spPr>
        <p:txBody>
          <a:bodyPr anchor="t">
            <a:normAutofit/>
          </a:bodyPr>
          <a:lstStyle>
            <a:lvl1pPr algn="l">
              <a:defRPr sz="2400" b="1" cap="all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1352550"/>
            <a:ext cx="58293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8643EE7-E1E3-6A41-AED4-ADD0882BF9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8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14350"/>
            <a:ext cx="61722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085851"/>
            <a:ext cx="3028950" cy="310872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085851"/>
            <a:ext cx="3028950" cy="310872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84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14350"/>
            <a:ext cx="3030141" cy="77390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288255"/>
            <a:ext cx="3030141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514350"/>
            <a:ext cx="3031331" cy="77390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1288255"/>
            <a:ext cx="3031331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7A9B1A9-890C-8B44-BE90-7CB4395EE4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04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14350"/>
            <a:ext cx="61722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88F1A38-2662-714D-BA55-F0640804B7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44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457450" y="4767264"/>
            <a:ext cx="16002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524B65-BD56-BC42-A8D4-F7B262BC0E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038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438150"/>
            <a:ext cx="2256235" cy="871538"/>
          </a:xfrm>
        </p:spPr>
        <p:txBody>
          <a:bodyPr anchor="b"/>
          <a:lstStyle>
            <a:lvl1pPr algn="l">
              <a:defRPr sz="15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438151"/>
            <a:ext cx="3833813" cy="36576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428751"/>
            <a:ext cx="2256235" cy="2667001"/>
          </a:xfrm>
        </p:spPr>
        <p:txBody>
          <a:bodyPr/>
          <a:lstStyle>
            <a:lvl1pPr marL="0" indent="0">
              <a:buNone/>
              <a:defRPr sz="1050">
                <a:solidFill>
                  <a:srgbClr val="00609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2672999" y="4767264"/>
            <a:ext cx="16002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C045864-67DE-844A-AC03-EBD93572A56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30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459581"/>
            <a:ext cx="1885950" cy="664369"/>
          </a:xfrm>
        </p:spPr>
        <p:txBody>
          <a:bodyPr anchor="b"/>
          <a:lstStyle>
            <a:lvl1pPr algn="l">
              <a:defRPr sz="15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459581"/>
            <a:ext cx="4114800" cy="363616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0" y="1200151"/>
            <a:ext cx="188595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2628900" y="4767264"/>
            <a:ext cx="16002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3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914400"/>
            <a:ext cx="61722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1943101"/>
            <a:ext cx="61722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4767264"/>
            <a:ext cx="16002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tx2"/>
                </a:solidFill>
                <a:latin typeface="Helvetica Neue" charset="0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hf hdr="0" ftr="0" dt="0"/>
  <p:txStyles>
    <p:titleStyle>
      <a:lvl1pPr algn="ctr" defTabSz="342900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2pPr>
      <a:lvl3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3pPr>
      <a:lvl4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4pPr>
      <a:lvl5pPr algn="ctr" defTabSz="3429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5pPr>
      <a:lvl6pPr marL="3429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6pPr>
      <a:lvl7pPr marL="6858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7pPr>
      <a:lvl8pPr marL="10287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8pPr>
      <a:lvl9pPr marL="1371600" algn="ctr" defTabSz="3429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2"/>
          </a:solidFill>
          <a:latin typeface="Calibri"/>
          <a:ea typeface="Geneva" pitchFamily="-65" charset="-128"/>
          <a:cs typeface="Calibri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2"/>
          </a:solidFill>
          <a:latin typeface="Calibri"/>
          <a:ea typeface="Geneva" pitchFamily="-65" charset="-128"/>
          <a:cs typeface="Calibri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2"/>
          </a:solidFill>
          <a:latin typeface="Calibri"/>
          <a:ea typeface="ヒラギノ角ゴ Pro W3" charset="-128"/>
          <a:cs typeface="Calibri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2"/>
          </a:solidFill>
          <a:latin typeface="Calibri"/>
          <a:ea typeface="ヒラギノ角ゴ Pro W3" charset="-128"/>
          <a:cs typeface="Calibri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2"/>
          </a:solidFill>
          <a:latin typeface="Calibri"/>
          <a:ea typeface="ヒラギノ角ゴ Pro W3" charset="-128"/>
          <a:cs typeface="Calibri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75066-42DC-B14F-A988-4CAEEE907A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736BF8-F1A0-7A41-8467-E466586C4C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253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E0BAE-80E8-944E-9F07-36F3912F1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15378-86B7-CF4C-9926-0C191C99B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3C2E98-2BFB-8745-886B-B1F0986283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06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6B459-1436-B748-B3BF-977190C0D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4C5621-9F61-B643-A740-2FCC014C2A39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8DA5F-2409-6547-91FB-10D7C5F7660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65C32A-0FB1-EC4E-89A7-9F19520D3B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731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D Primary and Secondary">
      <a:dk1>
        <a:sysClr val="windowText" lastClr="000000"/>
      </a:dk1>
      <a:lt1>
        <a:sysClr val="window" lastClr="FFFFFF"/>
      </a:lt1>
      <a:dk2>
        <a:srgbClr val="00539F"/>
      </a:dk2>
      <a:lt2>
        <a:srgbClr val="EEECE1"/>
      </a:lt2>
      <a:accent1>
        <a:srgbClr val="4F81BD"/>
      </a:accent1>
      <a:accent2>
        <a:srgbClr val="AF1E2D"/>
      </a:accent2>
      <a:accent3>
        <a:srgbClr val="BED600"/>
      </a:accent3>
      <a:accent4>
        <a:srgbClr val="5A8E22"/>
      </a:accent4>
      <a:accent5>
        <a:srgbClr val="00A0DF"/>
      </a:accent5>
      <a:accent6>
        <a:srgbClr val="EF8200"/>
      </a:accent6>
      <a:hlink>
        <a:srgbClr val="0053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2</Words>
  <Application>Microsoft Macintosh PowerPoint</Application>
  <PresentationFormat>Custom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ヒラギノ角ゴ Pro W3</vt:lpstr>
      <vt:lpstr>Arial</vt:lpstr>
      <vt:lpstr>Calibri</vt:lpstr>
      <vt:lpstr>Geneva</vt:lpstr>
      <vt:lpstr>Helvetica Neue</vt:lpstr>
      <vt:lpstr>Office Theme</vt:lpstr>
      <vt:lpstr>PowerPoint Presentation</vt:lpstr>
      <vt:lpstr>PowerPoint Presentation</vt:lpstr>
      <vt:lpstr>PowerPoint Presentation</vt:lpstr>
    </vt:vector>
  </TitlesOfParts>
  <Company>University of Delaware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Microsoft Office User</cp:lastModifiedBy>
  <cp:revision>64</cp:revision>
  <dcterms:created xsi:type="dcterms:W3CDTF">2014-12-16T17:00:44Z</dcterms:created>
  <dcterms:modified xsi:type="dcterms:W3CDTF">2018-09-25T18:21:32Z</dcterms:modified>
</cp:coreProperties>
</file>