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6858000" cy="51435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78"/>
  </p:normalViewPr>
  <p:slideViewPr>
    <p:cSldViewPr snapToObjects="1">
      <p:cViewPr varScale="1">
        <p:scale>
          <a:sx n="218" d="100"/>
          <a:sy n="218" d="100"/>
        </p:scale>
        <p:origin x="1968" y="184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95F1C-3447-014F-A03E-65CA47372F2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4350" y="742950"/>
            <a:ext cx="5829300" cy="1066800"/>
          </a:xfrm>
        </p:spPr>
        <p:txBody>
          <a:bodyPr anchor="ctr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5FC10-9685-A346-8AD2-79119408731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28700" y="2419350"/>
            <a:ext cx="4800600" cy="12192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170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81551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438150"/>
            <a:ext cx="154305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38150"/>
            <a:ext cx="4514850" cy="3657601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00325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7950"/>
            <a:ext cx="5829300" cy="1021556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522809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409702"/>
            <a:ext cx="3028950" cy="2686049"/>
          </a:xfrm>
        </p:spPr>
        <p:txBody>
          <a:bodyPr/>
          <a:lstStyle>
            <a:lvl1pPr>
              <a:defRPr sz="2100">
                <a:solidFill>
                  <a:srgbClr val="006096"/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02445"/>
            <a:ext cx="303014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276350"/>
            <a:ext cx="303014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502445"/>
            <a:ext cx="3031331" cy="773906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609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276350"/>
            <a:ext cx="3031331" cy="2963466"/>
          </a:xfrm>
        </p:spPr>
        <p:txBody>
          <a:bodyPr/>
          <a:lstStyle>
            <a:lvl1pPr>
              <a:defRPr sz="1800">
                <a:solidFill>
                  <a:srgbClr val="006096"/>
                </a:solidFill>
              </a:defRPr>
            </a:lvl1pPr>
            <a:lvl2pPr>
              <a:defRPr sz="1500">
                <a:solidFill>
                  <a:srgbClr val="006096"/>
                </a:solidFill>
              </a:defRPr>
            </a:lvl2pPr>
            <a:lvl3pPr>
              <a:defRPr sz="1350">
                <a:solidFill>
                  <a:srgbClr val="006096"/>
                </a:solidFill>
              </a:defRPr>
            </a:lvl3pPr>
            <a:lvl4pPr>
              <a:defRPr sz="1200">
                <a:solidFill>
                  <a:srgbClr val="006096"/>
                </a:solidFill>
              </a:defRPr>
            </a:lvl4pPr>
            <a:lvl5pPr>
              <a:defRPr sz="1200">
                <a:solidFill>
                  <a:srgbClr val="006096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14350"/>
            <a:ext cx="2256235" cy="947738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14351"/>
            <a:ext cx="3833813" cy="3581400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657351"/>
            <a:ext cx="2256235" cy="2438400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375047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59055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161925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22AA53-EB84-D347-8963-02967712252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55811-099D-0F4A-AE0A-F24AC40F4B3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5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41614-8A29-644B-9276-14B1E049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FF75E-F18E-434E-A172-07021A2C9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C4347-CDF9-1C41-87C5-D75D7DCC0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8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14AF-5DD4-4F41-AAAB-AA86AE213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AC4529-FBF7-514B-ADB4-FDEF0C4DBC9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17B67-C450-394E-89E6-BAFF11160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A33A8-E83A-8D4C-A211-F158DCE581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2</Words>
  <Application>Microsoft Macintosh PowerPoint</Application>
  <PresentationFormat>Custom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65</cp:revision>
  <dcterms:created xsi:type="dcterms:W3CDTF">2014-12-16T17:00:44Z</dcterms:created>
  <dcterms:modified xsi:type="dcterms:W3CDTF">2018-09-17T20:16:59Z</dcterms:modified>
</cp:coreProperties>
</file>