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6858000" cy="51435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78"/>
  </p:normalViewPr>
  <p:slideViewPr>
    <p:cSldViewPr snapToObjects="1">
      <p:cViewPr varScale="1">
        <p:scale>
          <a:sx n="218" d="100"/>
          <a:sy n="218" d="100"/>
        </p:scale>
        <p:origin x="1968" y="184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567864FA-209B-1043-A841-ED36060A1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700" y="23431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2CEFA-0C9E-F447-ADE1-E24CB476DE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4350" y="1047750"/>
            <a:ext cx="5829300" cy="1066800"/>
          </a:xfrm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63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solidFill>
                  <a:srgbClr val="006096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375047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438150"/>
            <a:ext cx="1543050" cy="3657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38150"/>
            <a:ext cx="4514850" cy="3657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00325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026320"/>
            <a:ext cx="5829300" cy="1102519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3431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3A62C-3036-4C46-B0F0-66308DE03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chemeClr val="bg1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647950"/>
            <a:ext cx="5829300" cy="1021556"/>
          </a:xfr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522809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409702"/>
            <a:ext cx="3028950" cy="2686049"/>
          </a:xfr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409702"/>
            <a:ext cx="3028950" cy="2686049"/>
          </a:xfr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02445"/>
            <a:ext cx="3030141" cy="773906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276350"/>
            <a:ext cx="3030141" cy="2963466"/>
          </a:xfr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502445"/>
            <a:ext cx="3031331" cy="773906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276350"/>
            <a:ext cx="3031331" cy="2963466"/>
          </a:xfr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14350"/>
            <a:ext cx="2256235" cy="947738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14351"/>
            <a:ext cx="3833813" cy="3581400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657351"/>
            <a:ext cx="2256235" cy="2438400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590550"/>
            <a:ext cx="6172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1619251"/>
            <a:ext cx="6172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D55D339-3182-F94D-957C-C2E81DC8A2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80365-7972-3247-A6F5-AA2BE1C43F7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22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423F7-A84A-F249-A626-8B6293A11E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1A30D-0465-A144-AB3A-B1F5FE4C3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EBCEB-A3C1-2347-BC60-A75E9D9A0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508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FF2A4-1605-8746-A8E5-EE3533C42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E950E-29C0-7045-8A14-8D4D32ADFAE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857BA3-D586-A148-B915-7E7BD9FCE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E5B583-4E6E-4B4C-8D70-550909C5AD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647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2</Words>
  <Application>Microsoft Macintosh PowerPoint</Application>
  <PresentationFormat>Custom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62</cp:revision>
  <dcterms:created xsi:type="dcterms:W3CDTF">2014-12-16T17:00:44Z</dcterms:created>
  <dcterms:modified xsi:type="dcterms:W3CDTF">2018-09-17T20:13:37Z</dcterms:modified>
</cp:coreProperties>
</file>