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9202400" cy="2743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23" d="100"/>
          <a:sy n="23" d="100"/>
        </p:scale>
        <p:origin x="2412" y="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Jarrod" userId="6d0c40fb-64c1-4cc0-9f55-1630fbcebeb1" providerId="ADAL" clId="{F52F417F-BE11-4AD1-89FF-8FAD5B8CA504}"/>
    <pc:docChg chg="delSld">
      <pc:chgData name="Miller, Jarrod" userId="6d0c40fb-64c1-4cc0-9f55-1630fbcebeb1" providerId="ADAL" clId="{F52F417F-BE11-4AD1-89FF-8FAD5B8CA504}" dt="2024-08-06T20:10:08.977" v="0" actId="47"/>
      <pc:docMkLst>
        <pc:docMk/>
      </pc:docMkLst>
      <pc:sldChg chg="del">
        <pc:chgData name="Miller, Jarrod" userId="6d0c40fb-64c1-4cc0-9f55-1630fbcebeb1" providerId="ADAL" clId="{F52F417F-BE11-4AD1-89FF-8FAD5B8CA504}" dt="2024-08-06T20:10:08.977" v="0" actId="47"/>
        <pc:sldMkLst>
          <pc:docMk/>
          <pc:sldMk cId="867810466"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0180" y="4489452"/>
            <a:ext cx="16322040" cy="9550400"/>
          </a:xfrm>
        </p:spPr>
        <p:txBody>
          <a:bodyPr anchor="b"/>
          <a:lstStyle>
            <a:lvl1pPr algn="ctr">
              <a:defRPr sz="12600"/>
            </a:lvl1pPr>
          </a:lstStyle>
          <a:p>
            <a:r>
              <a:rPr lang="en-US"/>
              <a:t>Click to edit Master title style</a:t>
            </a:r>
            <a:endParaRPr lang="en-US" dirty="0"/>
          </a:p>
        </p:txBody>
      </p:sp>
      <p:sp>
        <p:nvSpPr>
          <p:cNvPr id="3" name="Subtitle 2"/>
          <p:cNvSpPr>
            <a:spLocks noGrp="1"/>
          </p:cNvSpPr>
          <p:nvPr>
            <p:ph type="subTitle" idx="1"/>
          </p:nvPr>
        </p:nvSpPr>
        <p:spPr>
          <a:xfrm>
            <a:off x="2400300" y="14408152"/>
            <a:ext cx="14401800" cy="6623048"/>
          </a:xfrm>
        </p:spPr>
        <p:txBody>
          <a:bodyPr/>
          <a:lstStyle>
            <a:lvl1pPr marL="0" indent="0" algn="ctr">
              <a:buNone/>
              <a:defRPr sz="5040"/>
            </a:lvl1pPr>
            <a:lvl2pPr marL="960120" indent="0" algn="ctr">
              <a:buNone/>
              <a:defRPr sz="4200"/>
            </a:lvl2pPr>
            <a:lvl3pPr marL="1920240" indent="0" algn="ctr">
              <a:buNone/>
              <a:defRPr sz="3780"/>
            </a:lvl3pPr>
            <a:lvl4pPr marL="2880360" indent="0" algn="ctr">
              <a:buNone/>
              <a:defRPr sz="3360"/>
            </a:lvl4pPr>
            <a:lvl5pPr marL="3840480" indent="0" algn="ctr">
              <a:buNone/>
              <a:defRPr sz="3360"/>
            </a:lvl5pPr>
            <a:lvl6pPr marL="4800600" indent="0" algn="ctr">
              <a:buNone/>
              <a:defRPr sz="3360"/>
            </a:lvl6pPr>
            <a:lvl7pPr marL="5760720" indent="0" algn="ctr">
              <a:buNone/>
              <a:defRPr sz="3360"/>
            </a:lvl7pPr>
            <a:lvl8pPr marL="6720840" indent="0" algn="ctr">
              <a:buNone/>
              <a:defRPr sz="3360"/>
            </a:lvl8pPr>
            <a:lvl9pPr marL="7680960" indent="0" algn="ctr">
              <a:buNone/>
              <a:defRPr sz="3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36A906-FE24-4B73-83A3-DA841CE70EC5}"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A448-81FB-4692-A608-16292830A72D}" type="slidenum">
              <a:rPr lang="en-US" smtClean="0"/>
              <a:t>‹#›</a:t>
            </a:fld>
            <a:endParaRPr lang="en-US"/>
          </a:p>
        </p:txBody>
      </p:sp>
    </p:spTree>
    <p:extLst>
      <p:ext uri="{BB962C8B-B14F-4D97-AF65-F5344CB8AC3E}">
        <p14:creationId xmlns:p14="http://schemas.microsoft.com/office/powerpoint/2010/main" val="4142521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36A906-FE24-4B73-83A3-DA841CE70EC5}"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A448-81FB-4692-A608-16292830A72D}" type="slidenum">
              <a:rPr lang="en-US" smtClean="0"/>
              <a:t>‹#›</a:t>
            </a:fld>
            <a:endParaRPr lang="en-US"/>
          </a:p>
        </p:txBody>
      </p:sp>
    </p:spTree>
    <p:extLst>
      <p:ext uri="{BB962C8B-B14F-4D97-AF65-F5344CB8AC3E}">
        <p14:creationId xmlns:p14="http://schemas.microsoft.com/office/powerpoint/2010/main" val="268588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41718" y="1460500"/>
            <a:ext cx="4140518"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20166" y="1460500"/>
            <a:ext cx="12181523"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36A906-FE24-4B73-83A3-DA841CE70EC5}"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A448-81FB-4692-A608-16292830A72D}" type="slidenum">
              <a:rPr lang="en-US" smtClean="0"/>
              <a:t>‹#›</a:t>
            </a:fld>
            <a:endParaRPr lang="en-US"/>
          </a:p>
        </p:txBody>
      </p:sp>
    </p:spTree>
    <p:extLst>
      <p:ext uri="{BB962C8B-B14F-4D97-AF65-F5344CB8AC3E}">
        <p14:creationId xmlns:p14="http://schemas.microsoft.com/office/powerpoint/2010/main" val="216057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36A906-FE24-4B73-83A3-DA841CE70EC5}"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A448-81FB-4692-A608-16292830A72D}" type="slidenum">
              <a:rPr lang="en-US" smtClean="0"/>
              <a:t>‹#›</a:t>
            </a:fld>
            <a:endParaRPr lang="en-US"/>
          </a:p>
        </p:txBody>
      </p:sp>
    </p:spTree>
    <p:extLst>
      <p:ext uri="{BB962C8B-B14F-4D97-AF65-F5344CB8AC3E}">
        <p14:creationId xmlns:p14="http://schemas.microsoft.com/office/powerpoint/2010/main" val="291296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0165" y="6838958"/>
            <a:ext cx="16562070" cy="11410948"/>
          </a:xfrm>
        </p:spPr>
        <p:txBody>
          <a:bodyPr anchor="b"/>
          <a:lstStyle>
            <a:lvl1pPr>
              <a:defRPr sz="12600"/>
            </a:lvl1pPr>
          </a:lstStyle>
          <a:p>
            <a:r>
              <a:rPr lang="en-US"/>
              <a:t>Click to edit Master title style</a:t>
            </a:r>
            <a:endParaRPr lang="en-US" dirty="0"/>
          </a:p>
        </p:txBody>
      </p:sp>
      <p:sp>
        <p:nvSpPr>
          <p:cNvPr id="3" name="Text Placeholder 2"/>
          <p:cNvSpPr>
            <a:spLocks noGrp="1"/>
          </p:cNvSpPr>
          <p:nvPr>
            <p:ph type="body" idx="1"/>
          </p:nvPr>
        </p:nvSpPr>
        <p:spPr>
          <a:xfrm>
            <a:off x="1310165" y="18357858"/>
            <a:ext cx="16562070" cy="6000748"/>
          </a:xfrm>
        </p:spPr>
        <p:txBody>
          <a:bodyPr/>
          <a:lstStyle>
            <a:lvl1pPr marL="0" indent="0">
              <a:buNone/>
              <a:defRPr sz="5040">
                <a:solidFill>
                  <a:schemeClr val="tx1"/>
                </a:solidFill>
              </a:defRPr>
            </a:lvl1pPr>
            <a:lvl2pPr marL="960120" indent="0">
              <a:buNone/>
              <a:defRPr sz="4200">
                <a:solidFill>
                  <a:schemeClr val="tx1">
                    <a:tint val="75000"/>
                  </a:schemeClr>
                </a:solidFill>
              </a:defRPr>
            </a:lvl2pPr>
            <a:lvl3pPr marL="1920240" indent="0">
              <a:buNone/>
              <a:defRPr sz="3780">
                <a:solidFill>
                  <a:schemeClr val="tx1">
                    <a:tint val="75000"/>
                  </a:schemeClr>
                </a:solidFill>
              </a:defRPr>
            </a:lvl3pPr>
            <a:lvl4pPr marL="2880360" indent="0">
              <a:buNone/>
              <a:defRPr sz="3360">
                <a:solidFill>
                  <a:schemeClr val="tx1">
                    <a:tint val="75000"/>
                  </a:schemeClr>
                </a:solidFill>
              </a:defRPr>
            </a:lvl4pPr>
            <a:lvl5pPr marL="3840480" indent="0">
              <a:buNone/>
              <a:defRPr sz="3360">
                <a:solidFill>
                  <a:schemeClr val="tx1">
                    <a:tint val="75000"/>
                  </a:schemeClr>
                </a:solidFill>
              </a:defRPr>
            </a:lvl5pPr>
            <a:lvl6pPr marL="4800600" indent="0">
              <a:buNone/>
              <a:defRPr sz="3360">
                <a:solidFill>
                  <a:schemeClr val="tx1">
                    <a:tint val="75000"/>
                  </a:schemeClr>
                </a:solidFill>
              </a:defRPr>
            </a:lvl6pPr>
            <a:lvl7pPr marL="5760720" indent="0">
              <a:buNone/>
              <a:defRPr sz="3360">
                <a:solidFill>
                  <a:schemeClr val="tx1">
                    <a:tint val="75000"/>
                  </a:schemeClr>
                </a:solidFill>
              </a:defRPr>
            </a:lvl7pPr>
            <a:lvl8pPr marL="6720840" indent="0">
              <a:buNone/>
              <a:defRPr sz="3360">
                <a:solidFill>
                  <a:schemeClr val="tx1">
                    <a:tint val="75000"/>
                  </a:schemeClr>
                </a:solidFill>
              </a:defRPr>
            </a:lvl8pPr>
            <a:lvl9pPr marL="7680960" indent="0">
              <a:buNone/>
              <a:defRPr sz="3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6A906-FE24-4B73-83A3-DA841CE70EC5}"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A448-81FB-4692-A608-16292830A72D}" type="slidenum">
              <a:rPr lang="en-US" smtClean="0"/>
              <a:t>‹#›</a:t>
            </a:fld>
            <a:endParaRPr lang="en-US"/>
          </a:p>
        </p:txBody>
      </p:sp>
    </p:spTree>
    <p:extLst>
      <p:ext uri="{BB962C8B-B14F-4D97-AF65-F5344CB8AC3E}">
        <p14:creationId xmlns:p14="http://schemas.microsoft.com/office/powerpoint/2010/main" val="255031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20165" y="7302500"/>
            <a:ext cx="816102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721215" y="7302500"/>
            <a:ext cx="816102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36A906-FE24-4B73-83A3-DA841CE70EC5}"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BA448-81FB-4692-A608-16292830A72D}" type="slidenum">
              <a:rPr lang="en-US" smtClean="0"/>
              <a:t>‹#›</a:t>
            </a:fld>
            <a:endParaRPr lang="en-US"/>
          </a:p>
        </p:txBody>
      </p:sp>
    </p:spTree>
    <p:extLst>
      <p:ext uri="{BB962C8B-B14F-4D97-AF65-F5344CB8AC3E}">
        <p14:creationId xmlns:p14="http://schemas.microsoft.com/office/powerpoint/2010/main" val="389930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22666" y="1460506"/>
            <a:ext cx="1656207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22668" y="6724652"/>
            <a:ext cx="8123514" cy="3295648"/>
          </a:xfrm>
        </p:spPr>
        <p:txBody>
          <a:bodyPr anchor="b"/>
          <a:lstStyle>
            <a:lvl1pPr marL="0" indent="0">
              <a:buNone/>
              <a:defRPr sz="5040" b="1"/>
            </a:lvl1pPr>
            <a:lvl2pPr marL="960120" indent="0">
              <a:buNone/>
              <a:defRPr sz="4200" b="1"/>
            </a:lvl2pPr>
            <a:lvl3pPr marL="1920240" indent="0">
              <a:buNone/>
              <a:defRPr sz="3780" b="1"/>
            </a:lvl3pPr>
            <a:lvl4pPr marL="2880360" indent="0">
              <a:buNone/>
              <a:defRPr sz="3360" b="1"/>
            </a:lvl4pPr>
            <a:lvl5pPr marL="3840480" indent="0">
              <a:buNone/>
              <a:defRPr sz="3360" b="1"/>
            </a:lvl5pPr>
            <a:lvl6pPr marL="4800600" indent="0">
              <a:buNone/>
              <a:defRPr sz="3360" b="1"/>
            </a:lvl6pPr>
            <a:lvl7pPr marL="5760720" indent="0">
              <a:buNone/>
              <a:defRPr sz="3360" b="1"/>
            </a:lvl7pPr>
            <a:lvl8pPr marL="6720840" indent="0">
              <a:buNone/>
              <a:defRPr sz="3360" b="1"/>
            </a:lvl8pPr>
            <a:lvl9pPr marL="7680960" indent="0">
              <a:buNone/>
              <a:defRPr sz="3360" b="1"/>
            </a:lvl9pPr>
          </a:lstStyle>
          <a:p>
            <a:pPr lvl="0"/>
            <a:r>
              <a:rPr lang="en-US"/>
              <a:t>Click to edit Master text styles</a:t>
            </a:r>
          </a:p>
        </p:txBody>
      </p:sp>
      <p:sp>
        <p:nvSpPr>
          <p:cNvPr id="4" name="Content Placeholder 3"/>
          <p:cNvSpPr>
            <a:spLocks noGrp="1"/>
          </p:cNvSpPr>
          <p:nvPr>
            <p:ph sz="half" idx="2"/>
          </p:nvPr>
        </p:nvSpPr>
        <p:spPr>
          <a:xfrm>
            <a:off x="1322668" y="10020300"/>
            <a:ext cx="812351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721216" y="6724652"/>
            <a:ext cx="8163521" cy="3295648"/>
          </a:xfrm>
        </p:spPr>
        <p:txBody>
          <a:bodyPr anchor="b"/>
          <a:lstStyle>
            <a:lvl1pPr marL="0" indent="0">
              <a:buNone/>
              <a:defRPr sz="5040" b="1"/>
            </a:lvl1pPr>
            <a:lvl2pPr marL="960120" indent="0">
              <a:buNone/>
              <a:defRPr sz="4200" b="1"/>
            </a:lvl2pPr>
            <a:lvl3pPr marL="1920240" indent="0">
              <a:buNone/>
              <a:defRPr sz="3780" b="1"/>
            </a:lvl3pPr>
            <a:lvl4pPr marL="2880360" indent="0">
              <a:buNone/>
              <a:defRPr sz="3360" b="1"/>
            </a:lvl4pPr>
            <a:lvl5pPr marL="3840480" indent="0">
              <a:buNone/>
              <a:defRPr sz="3360" b="1"/>
            </a:lvl5pPr>
            <a:lvl6pPr marL="4800600" indent="0">
              <a:buNone/>
              <a:defRPr sz="3360" b="1"/>
            </a:lvl6pPr>
            <a:lvl7pPr marL="5760720" indent="0">
              <a:buNone/>
              <a:defRPr sz="3360" b="1"/>
            </a:lvl7pPr>
            <a:lvl8pPr marL="6720840" indent="0">
              <a:buNone/>
              <a:defRPr sz="3360" b="1"/>
            </a:lvl8pPr>
            <a:lvl9pPr marL="7680960" indent="0">
              <a:buNone/>
              <a:defRPr sz="3360" b="1"/>
            </a:lvl9pPr>
          </a:lstStyle>
          <a:p>
            <a:pPr lvl="0"/>
            <a:r>
              <a:rPr lang="en-US"/>
              <a:t>Click to edit Master text styles</a:t>
            </a:r>
          </a:p>
        </p:txBody>
      </p:sp>
      <p:sp>
        <p:nvSpPr>
          <p:cNvPr id="6" name="Content Placeholder 5"/>
          <p:cNvSpPr>
            <a:spLocks noGrp="1"/>
          </p:cNvSpPr>
          <p:nvPr>
            <p:ph sz="quarter" idx="4"/>
          </p:nvPr>
        </p:nvSpPr>
        <p:spPr>
          <a:xfrm>
            <a:off x="9721216" y="10020300"/>
            <a:ext cx="8163521"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36A906-FE24-4B73-83A3-DA841CE70EC5}" type="datetimeFigureOut">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0BA448-81FB-4692-A608-16292830A72D}" type="slidenum">
              <a:rPr lang="en-US" smtClean="0"/>
              <a:t>‹#›</a:t>
            </a:fld>
            <a:endParaRPr lang="en-US"/>
          </a:p>
        </p:txBody>
      </p:sp>
    </p:spTree>
    <p:extLst>
      <p:ext uri="{BB962C8B-B14F-4D97-AF65-F5344CB8AC3E}">
        <p14:creationId xmlns:p14="http://schemas.microsoft.com/office/powerpoint/2010/main" val="310865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36A906-FE24-4B73-83A3-DA841CE70EC5}"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0BA448-81FB-4692-A608-16292830A72D}" type="slidenum">
              <a:rPr lang="en-US" smtClean="0"/>
              <a:t>‹#›</a:t>
            </a:fld>
            <a:endParaRPr lang="en-US"/>
          </a:p>
        </p:txBody>
      </p:sp>
    </p:spTree>
    <p:extLst>
      <p:ext uri="{BB962C8B-B14F-4D97-AF65-F5344CB8AC3E}">
        <p14:creationId xmlns:p14="http://schemas.microsoft.com/office/powerpoint/2010/main" val="337433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6A906-FE24-4B73-83A3-DA841CE70EC5}" type="datetimeFigureOut">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0BA448-81FB-4692-A608-16292830A72D}" type="slidenum">
              <a:rPr lang="en-US" smtClean="0"/>
              <a:t>‹#›</a:t>
            </a:fld>
            <a:endParaRPr lang="en-US"/>
          </a:p>
        </p:txBody>
      </p:sp>
    </p:spTree>
    <p:extLst>
      <p:ext uri="{BB962C8B-B14F-4D97-AF65-F5344CB8AC3E}">
        <p14:creationId xmlns:p14="http://schemas.microsoft.com/office/powerpoint/2010/main" val="151930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22666" y="1828800"/>
            <a:ext cx="6193274" cy="6400800"/>
          </a:xfrm>
        </p:spPr>
        <p:txBody>
          <a:bodyPr anchor="b"/>
          <a:lstStyle>
            <a:lvl1pPr>
              <a:defRPr sz="6720"/>
            </a:lvl1pPr>
          </a:lstStyle>
          <a:p>
            <a:r>
              <a:rPr lang="en-US"/>
              <a:t>Click to edit Master title style</a:t>
            </a:r>
            <a:endParaRPr lang="en-US" dirty="0"/>
          </a:p>
        </p:txBody>
      </p:sp>
      <p:sp>
        <p:nvSpPr>
          <p:cNvPr id="3" name="Content Placeholder 2"/>
          <p:cNvSpPr>
            <a:spLocks noGrp="1"/>
          </p:cNvSpPr>
          <p:nvPr>
            <p:ph idx="1"/>
          </p:nvPr>
        </p:nvSpPr>
        <p:spPr>
          <a:xfrm>
            <a:off x="8163521" y="3949706"/>
            <a:ext cx="9721215" cy="19494500"/>
          </a:xfrm>
        </p:spPr>
        <p:txBody>
          <a:bodyPr/>
          <a:lstStyle>
            <a:lvl1pPr>
              <a:defRPr sz="6720"/>
            </a:lvl1pPr>
            <a:lvl2pPr>
              <a:defRPr sz="5880"/>
            </a:lvl2pPr>
            <a:lvl3pPr>
              <a:defRPr sz="5040"/>
            </a:lvl3pPr>
            <a:lvl4pPr>
              <a:defRPr sz="4200"/>
            </a:lvl4pPr>
            <a:lvl5pPr>
              <a:defRPr sz="4200"/>
            </a:lvl5pPr>
            <a:lvl6pPr>
              <a:defRPr sz="4200"/>
            </a:lvl6pPr>
            <a:lvl7pPr>
              <a:defRPr sz="4200"/>
            </a:lvl7pPr>
            <a:lvl8pPr>
              <a:defRPr sz="4200"/>
            </a:lvl8pPr>
            <a:lvl9pPr>
              <a:defRPr sz="4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22666" y="8229600"/>
            <a:ext cx="6193274" cy="15246352"/>
          </a:xfrm>
        </p:spPr>
        <p:txBody>
          <a:bodyPr/>
          <a:lstStyle>
            <a:lvl1pPr marL="0" indent="0">
              <a:buNone/>
              <a:defRPr sz="3360"/>
            </a:lvl1pPr>
            <a:lvl2pPr marL="960120" indent="0">
              <a:buNone/>
              <a:defRPr sz="2940"/>
            </a:lvl2pPr>
            <a:lvl3pPr marL="1920240" indent="0">
              <a:buNone/>
              <a:defRPr sz="2520"/>
            </a:lvl3pPr>
            <a:lvl4pPr marL="2880360" indent="0">
              <a:buNone/>
              <a:defRPr sz="2100"/>
            </a:lvl4pPr>
            <a:lvl5pPr marL="3840480" indent="0">
              <a:buNone/>
              <a:defRPr sz="2100"/>
            </a:lvl5pPr>
            <a:lvl6pPr marL="4800600" indent="0">
              <a:buNone/>
              <a:defRPr sz="2100"/>
            </a:lvl6pPr>
            <a:lvl7pPr marL="5760720" indent="0">
              <a:buNone/>
              <a:defRPr sz="2100"/>
            </a:lvl7pPr>
            <a:lvl8pPr marL="6720840" indent="0">
              <a:buNone/>
              <a:defRPr sz="2100"/>
            </a:lvl8pPr>
            <a:lvl9pPr marL="7680960"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8136A906-FE24-4B73-83A3-DA841CE70EC5}"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BA448-81FB-4692-A608-16292830A72D}" type="slidenum">
              <a:rPr lang="en-US" smtClean="0"/>
              <a:t>‹#›</a:t>
            </a:fld>
            <a:endParaRPr lang="en-US"/>
          </a:p>
        </p:txBody>
      </p:sp>
    </p:spTree>
    <p:extLst>
      <p:ext uri="{BB962C8B-B14F-4D97-AF65-F5344CB8AC3E}">
        <p14:creationId xmlns:p14="http://schemas.microsoft.com/office/powerpoint/2010/main" val="118913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22666" y="1828800"/>
            <a:ext cx="6193274" cy="6400800"/>
          </a:xfrm>
        </p:spPr>
        <p:txBody>
          <a:bodyPr anchor="b"/>
          <a:lstStyle>
            <a:lvl1pPr>
              <a:defRPr sz="6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63521" y="3949706"/>
            <a:ext cx="9721215" cy="19494500"/>
          </a:xfrm>
        </p:spPr>
        <p:txBody>
          <a:bodyPr anchor="t"/>
          <a:lstStyle>
            <a:lvl1pPr marL="0" indent="0">
              <a:buNone/>
              <a:defRPr sz="6720"/>
            </a:lvl1pPr>
            <a:lvl2pPr marL="960120" indent="0">
              <a:buNone/>
              <a:defRPr sz="5880"/>
            </a:lvl2pPr>
            <a:lvl3pPr marL="1920240" indent="0">
              <a:buNone/>
              <a:defRPr sz="5040"/>
            </a:lvl3pPr>
            <a:lvl4pPr marL="2880360" indent="0">
              <a:buNone/>
              <a:defRPr sz="4200"/>
            </a:lvl4pPr>
            <a:lvl5pPr marL="3840480" indent="0">
              <a:buNone/>
              <a:defRPr sz="4200"/>
            </a:lvl5pPr>
            <a:lvl6pPr marL="4800600" indent="0">
              <a:buNone/>
              <a:defRPr sz="4200"/>
            </a:lvl6pPr>
            <a:lvl7pPr marL="5760720" indent="0">
              <a:buNone/>
              <a:defRPr sz="4200"/>
            </a:lvl7pPr>
            <a:lvl8pPr marL="6720840" indent="0">
              <a:buNone/>
              <a:defRPr sz="4200"/>
            </a:lvl8pPr>
            <a:lvl9pPr marL="7680960" indent="0">
              <a:buNone/>
              <a:defRPr sz="4200"/>
            </a:lvl9pPr>
          </a:lstStyle>
          <a:p>
            <a:r>
              <a:rPr lang="en-US"/>
              <a:t>Click icon to add picture</a:t>
            </a:r>
            <a:endParaRPr lang="en-US" dirty="0"/>
          </a:p>
        </p:txBody>
      </p:sp>
      <p:sp>
        <p:nvSpPr>
          <p:cNvPr id="4" name="Text Placeholder 3"/>
          <p:cNvSpPr>
            <a:spLocks noGrp="1"/>
          </p:cNvSpPr>
          <p:nvPr>
            <p:ph type="body" sz="half" idx="2"/>
          </p:nvPr>
        </p:nvSpPr>
        <p:spPr>
          <a:xfrm>
            <a:off x="1322666" y="8229600"/>
            <a:ext cx="6193274" cy="15246352"/>
          </a:xfrm>
        </p:spPr>
        <p:txBody>
          <a:bodyPr/>
          <a:lstStyle>
            <a:lvl1pPr marL="0" indent="0">
              <a:buNone/>
              <a:defRPr sz="3360"/>
            </a:lvl1pPr>
            <a:lvl2pPr marL="960120" indent="0">
              <a:buNone/>
              <a:defRPr sz="2940"/>
            </a:lvl2pPr>
            <a:lvl3pPr marL="1920240" indent="0">
              <a:buNone/>
              <a:defRPr sz="2520"/>
            </a:lvl3pPr>
            <a:lvl4pPr marL="2880360" indent="0">
              <a:buNone/>
              <a:defRPr sz="2100"/>
            </a:lvl4pPr>
            <a:lvl5pPr marL="3840480" indent="0">
              <a:buNone/>
              <a:defRPr sz="2100"/>
            </a:lvl5pPr>
            <a:lvl6pPr marL="4800600" indent="0">
              <a:buNone/>
              <a:defRPr sz="2100"/>
            </a:lvl6pPr>
            <a:lvl7pPr marL="5760720" indent="0">
              <a:buNone/>
              <a:defRPr sz="2100"/>
            </a:lvl7pPr>
            <a:lvl8pPr marL="6720840" indent="0">
              <a:buNone/>
              <a:defRPr sz="2100"/>
            </a:lvl8pPr>
            <a:lvl9pPr marL="7680960"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8136A906-FE24-4B73-83A3-DA841CE70EC5}"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BA448-81FB-4692-A608-16292830A72D}" type="slidenum">
              <a:rPr lang="en-US" smtClean="0"/>
              <a:t>‹#›</a:t>
            </a:fld>
            <a:endParaRPr lang="en-US"/>
          </a:p>
        </p:txBody>
      </p:sp>
    </p:spTree>
    <p:extLst>
      <p:ext uri="{BB962C8B-B14F-4D97-AF65-F5344CB8AC3E}">
        <p14:creationId xmlns:p14="http://schemas.microsoft.com/office/powerpoint/2010/main" val="5303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20165" y="1460506"/>
            <a:ext cx="1656207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20165" y="7302500"/>
            <a:ext cx="1656207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20165" y="25425406"/>
            <a:ext cx="4320540" cy="1460500"/>
          </a:xfrm>
          <a:prstGeom prst="rect">
            <a:avLst/>
          </a:prstGeom>
        </p:spPr>
        <p:txBody>
          <a:bodyPr vert="horz" lIns="91440" tIns="45720" rIns="91440" bIns="45720" rtlCol="0" anchor="ctr"/>
          <a:lstStyle>
            <a:lvl1pPr algn="l">
              <a:defRPr sz="2520">
                <a:solidFill>
                  <a:schemeClr val="tx1">
                    <a:tint val="75000"/>
                  </a:schemeClr>
                </a:solidFill>
              </a:defRPr>
            </a:lvl1pPr>
          </a:lstStyle>
          <a:p>
            <a:fld id="{8136A906-FE24-4B73-83A3-DA841CE70EC5}" type="datetimeFigureOut">
              <a:rPr lang="en-US" smtClean="0"/>
              <a:t>8/6/2024</a:t>
            </a:fld>
            <a:endParaRPr lang="en-US"/>
          </a:p>
        </p:txBody>
      </p:sp>
      <p:sp>
        <p:nvSpPr>
          <p:cNvPr id="5" name="Footer Placeholder 4"/>
          <p:cNvSpPr>
            <a:spLocks noGrp="1"/>
          </p:cNvSpPr>
          <p:nvPr>
            <p:ph type="ftr" sz="quarter" idx="3"/>
          </p:nvPr>
        </p:nvSpPr>
        <p:spPr>
          <a:xfrm>
            <a:off x="6360795" y="25425406"/>
            <a:ext cx="6480810" cy="1460500"/>
          </a:xfrm>
          <a:prstGeom prst="rect">
            <a:avLst/>
          </a:prstGeom>
        </p:spPr>
        <p:txBody>
          <a:bodyPr vert="horz" lIns="91440" tIns="45720" rIns="91440" bIns="45720" rtlCol="0" anchor="ctr"/>
          <a:lstStyle>
            <a:lvl1pPr algn="ctr">
              <a:defRPr sz="2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561695" y="25425406"/>
            <a:ext cx="4320540" cy="1460500"/>
          </a:xfrm>
          <a:prstGeom prst="rect">
            <a:avLst/>
          </a:prstGeom>
        </p:spPr>
        <p:txBody>
          <a:bodyPr vert="horz" lIns="91440" tIns="45720" rIns="91440" bIns="45720" rtlCol="0" anchor="ctr"/>
          <a:lstStyle>
            <a:lvl1pPr algn="r">
              <a:defRPr sz="2520">
                <a:solidFill>
                  <a:schemeClr val="tx1">
                    <a:tint val="75000"/>
                  </a:schemeClr>
                </a:solidFill>
              </a:defRPr>
            </a:lvl1pPr>
          </a:lstStyle>
          <a:p>
            <a:fld id="{4F0BA448-81FB-4692-A608-16292830A72D}" type="slidenum">
              <a:rPr lang="en-US" smtClean="0"/>
              <a:t>‹#›</a:t>
            </a:fld>
            <a:endParaRPr lang="en-US"/>
          </a:p>
        </p:txBody>
      </p:sp>
    </p:spTree>
    <p:extLst>
      <p:ext uri="{BB962C8B-B14F-4D97-AF65-F5344CB8AC3E}">
        <p14:creationId xmlns:p14="http://schemas.microsoft.com/office/powerpoint/2010/main" val="3578575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920240" rtl="0" eaLnBrk="1" latinLnBrk="0" hangingPunct="1">
        <a:lnSpc>
          <a:spcPct val="90000"/>
        </a:lnSpc>
        <a:spcBef>
          <a:spcPct val="0"/>
        </a:spcBef>
        <a:buNone/>
        <a:defRPr sz="9240" kern="1200">
          <a:solidFill>
            <a:schemeClr val="tx1"/>
          </a:solidFill>
          <a:latin typeface="+mj-lt"/>
          <a:ea typeface="+mj-ea"/>
          <a:cs typeface="+mj-cs"/>
        </a:defRPr>
      </a:lvl1pPr>
    </p:titleStyle>
    <p:bodyStyle>
      <a:lvl1pPr marL="480060" indent="-480060" algn="l" defTabSz="192024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1pPr>
      <a:lvl2pPr marL="1440180" indent="-480060" algn="l" defTabSz="1920240" rtl="0" eaLnBrk="1" latinLnBrk="0" hangingPunct="1">
        <a:lnSpc>
          <a:spcPct val="90000"/>
        </a:lnSpc>
        <a:spcBef>
          <a:spcPts val="1050"/>
        </a:spcBef>
        <a:buFont typeface="Arial" panose="020B0604020202020204" pitchFamily="34" charset="0"/>
        <a:buChar char="•"/>
        <a:defRPr sz="5040" kern="1200">
          <a:solidFill>
            <a:schemeClr val="tx1"/>
          </a:solidFill>
          <a:latin typeface="+mn-lt"/>
          <a:ea typeface="+mn-ea"/>
          <a:cs typeface="+mn-cs"/>
        </a:defRPr>
      </a:lvl2pPr>
      <a:lvl3pPr marL="2400300" indent="-480060" algn="l" defTabSz="1920240" rtl="0" eaLnBrk="1" latinLnBrk="0" hangingPunct="1">
        <a:lnSpc>
          <a:spcPct val="90000"/>
        </a:lnSpc>
        <a:spcBef>
          <a:spcPts val="1050"/>
        </a:spcBef>
        <a:buFont typeface="Arial" panose="020B0604020202020204" pitchFamily="34" charset="0"/>
        <a:buChar char="•"/>
        <a:defRPr sz="4200" kern="1200">
          <a:solidFill>
            <a:schemeClr val="tx1"/>
          </a:solidFill>
          <a:latin typeface="+mn-lt"/>
          <a:ea typeface="+mn-ea"/>
          <a:cs typeface="+mn-cs"/>
        </a:defRPr>
      </a:lvl3pPr>
      <a:lvl4pPr marL="3360420" indent="-480060" algn="l" defTabSz="1920240"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4pPr>
      <a:lvl5pPr marL="4320540" indent="-480060" algn="l" defTabSz="1920240"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5pPr>
      <a:lvl6pPr marL="5280660" indent="-480060" algn="l" defTabSz="1920240"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6pPr>
      <a:lvl7pPr marL="6240780" indent="-480060" algn="l" defTabSz="1920240"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7pPr>
      <a:lvl8pPr marL="7200900" indent="-480060" algn="l" defTabSz="1920240"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8pPr>
      <a:lvl9pPr marL="8161020" indent="-480060" algn="l" defTabSz="1920240"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9pPr>
    </p:bodyStyle>
    <p:otherStyle>
      <a:defPPr>
        <a:defRPr lang="en-US"/>
      </a:defPPr>
      <a:lvl1pPr marL="0" algn="l" defTabSz="1920240" rtl="0" eaLnBrk="1" latinLnBrk="0" hangingPunct="1">
        <a:defRPr sz="3780" kern="1200">
          <a:solidFill>
            <a:schemeClr val="tx1"/>
          </a:solidFill>
          <a:latin typeface="+mn-lt"/>
          <a:ea typeface="+mn-ea"/>
          <a:cs typeface="+mn-cs"/>
        </a:defRPr>
      </a:lvl1pPr>
      <a:lvl2pPr marL="960120" algn="l" defTabSz="1920240" rtl="0" eaLnBrk="1" latinLnBrk="0" hangingPunct="1">
        <a:defRPr sz="3780" kern="1200">
          <a:solidFill>
            <a:schemeClr val="tx1"/>
          </a:solidFill>
          <a:latin typeface="+mn-lt"/>
          <a:ea typeface="+mn-ea"/>
          <a:cs typeface="+mn-cs"/>
        </a:defRPr>
      </a:lvl2pPr>
      <a:lvl3pPr marL="1920240" algn="l" defTabSz="1920240" rtl="0" eaLnBrk="1" latinLnBrk="0" hangingPunct="1">
        <a:defRPr sz="3780" kern="1200">
          <a:solidFill>
            <a:schemeClr val="tx1"/>
          </a:solidFill>
          <a:latin typeface="+mn-lt"/>
          <a:ea typeface="+mn-ea"/>
          <a:cs typeface="+mn-cs"/>
        </a:defRPr>
      </a:lvl3pPr>
      <a:lvl4pPr marL="2880360" algn="l" defTabSz="1920240" rtl="0" eaLnBrk="1" latinLnBrk="0" hangingPunct="1">
        <a:defRPr sz="3780" kern="1200">
          <a:solidFill>
            <a:schemeClr val="tx1"/>
          </a:solidFill>
          <a:latin typeface="+mn-lt"/>
          <a:ea typeface="+mn-ea"/>
          <a:cs typeface="+mn-cs"/>
        </a:defRPr>
      </a:lvl4pPr>
      <a:lvl5pPr marL="3840480" algn="l" defTabSz="1920240" rtl="0" eaLnBrk="1" latinLnBrk="0" hangingPunct="1">
        <a:defRPr sz="3780" kern="1200">
          <a:solidFill>
            <a:schemeClr val="tx1"/>
          </a:solidFill>
          <a:latin typeface="+mn-lt"/>
          <a:ea typeface="+mn-ea"/>
          <a:cs typeface="+mn-cs"/>
        </a:defRPr>
      </a:lvl5pPr>
      <a:lvl6pPr marL="4800600" algn="l" defTabSz="1920240" rtl="0" eaLnBrk="1" latinLnBrk="0" hangingPunct="1">
        <a:defRPr sz="3780" kern="1200">
          <a:solidFill>
            <a:schemeClr val="tx1"/>
          </a:solidFill>
          <a:latin typeface="+mn-lt"/>
          <a:ea typeface="+mn-ea"/>
          <a:cs typeface="+mn-cs"/>
        </a:defRPr>
      </a:lvl6pPr>
      <a:lvl7pPr marL="5760720" algn="l" defTabSz="1920240" rtl="0" eaLnBrk="1" latinLnBrk="0" hangingPunct="1">
        <a:defRPr sz="3780" kern="1200">
          <a:solidFill>
            <a:schemeClr val="tx1"/>
          </a:solidFill>
          <a:latin typeface="+mn-lt"/>
          <a:ea typeface="+mn-ea"/>
          <a:cs typeface="+mn-cs"/>
        </a:defRPr>
      </a:lvl7pPr>
      <a:lvl8pPr marL="6720840" algn="l" defTabSz="1920240" rtl="0" eaLnBrk="1" latinLnBrk="0" hangingPunct="1">
        <a:defRPr sz="3780" kern="1200">
          <a:solidFill>
            <a:schemeClr val="tx1"/>
          </a:solidFill>
          <a:latin typeface="+mn-lt"/>
          <a:ea typeface="+mn-ea"/>
          <a:cs typeface="+mn-cs"/>
        </a:defRPr>
      </a:lvl8pPr>
      <a:lvl9pPr marL="7680960" algn="l" defTabSz="1920240" rtl="0" eaLnBrk="1" latinLnBrk="0" hangingPunct="1">
        <a:defRPr sz="37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EBBF878-A01D-F85B-FAF7-0DA8A46FFD64}"/>
              </a:ext>
            </a:extLst>
          </p:cNvPr>
          <p:cNvGrpSpPr/>
          <p:nvPr/>
        </p:nvGrpSpPr>
        <p:grpSpPr>
          <a:xfrm>
            <a:off x="12396976" y="22973474"/>
            <a:ext cx="4178668" cy="3166216"/>
            <a:chOff x="12460476" y="22973474"/>
            <a:chExt cx="4178668" cy="3166216"/>
          </a:xfrm>
        </p:grpSpPr>
        <p:pic>
          <p:nvPicPr>
            <p:cNvPr id="26" name="Picture 25">
              <a:extLst>
                <a:ext uri="{FF2B5EF4-FFF2-40B4-BE49-F238E27FC236}">
                  <a16:creationId xmlns:a16="http://schemas.microsoft.com/office/drawing/2014/main" id="{7DD16313-C440-63EA-5814-C10F26B22F06}"/>
                </a:ext>
              </a:extLst>
            </p:cNvPr>
            <p:cNvPicPr>
              <a:picLocks noChangeAspect="1"/>
            </p:cNvPicPr>
            <p:nvPr/>
          </p:nvPicPr>
          <p:blipFill>
            <a:blip r:embed="rId2"/>
            <a:stretch>
              <a:fillRect/>
            </a:stretch>
          </p:blipFill>
          <p:spPr>
            <a:xfrm>
              <a:off x="12460476" y="22973474"/>
              <a:ext cx="4178668" cy="3166216"/>
            </a:xfrm>
            <a:prstGeom prst="rect">
              <a:avLst/>
            </a:prstGeom>
            <a:ln>
              <a:solidFill>
                <a:schemeClr val="tx1"/>
              </a:solidFill>
            </a:ln>
          </p:spPr>
        </p:pic>
        <p:sp>
          <p:nvSpPr>
            <p:cNvPr id="30" name="TextBox 29">
              <a:extLst>
                <a:ext uri="{FF2B5EF4-FFF2-40B4-BE49-F238E27FC236}">
                  <a16:creationId xmlns:a16="http://schemas.microsoft.com/office/drawing/2014/main" id="{5A5EE8E6-B7D4-AA3B-10B4-F8C5C898690E}"/>
                </a:ext>
              </a:extLst>
            </p:cNvPr>
            <p:cNvSpPr txBox="1"/>
            <p:nvPr/>
          </p:nvSpPr>
          <p:spPr>
            <a:xfrm>
              <a:off x="12585004" y="25631581"/>
              <a:ext cx="65274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b="1" dirty="0"/>
                <a:t>2024</a:t>
              </a:r>
            </a:p>
          </p:txBody>
        </p:sp>
      </p:grpSp>
      <p:sp>
        <p:nvSpPr>
          <p:cNvPr id="4" name="Rectangle 3">
            <a:extLst>
              <a:ext uri="{FF2B5EF4-FFF2-40B4-BE49-F238E27FC236}">
                <a16:creationId xmlns:a16="http://schemas.microsoft.com/office/drawing/2014/main" id="{1E5B5978-8655-2D8C-4077-2A211FFACDAF}"/>
              </a:ext>
            </a:extLst>
          </p:cNvPr>
          <p:cNvSpPr/>
          <p:nvPr/>
        </p:nvSpPr>
        <p:spPr>
          <a:xfrm>
            <a:off x="630195" y="803189"/>
            <a:ext cx="17942011" cy="2582562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0DFDE61-2084-6BF6-4CDB-FB9B9A36220D}"/>
              </a:ext>
            </a:extLst>
          </p:cNvPr>
          <p:cNvSpPr txBox="1"/>
          <p:nvPr/>
        </p:nvSpPr>
        <p:spPr>
          <a:xfrm>
            <a:off x="1295240" y="1292310"/>
            <a:ext cx="16611920" cy="942053"/>
          </a:xfrm>
          <a:prstGeom prst="rect">
            <a:avLst/>
          </a:prstGeom>
          <a:noFill/>
        </p:spPr>
        <p:txBody>
          <a:bodyPr wrap="none" rtlCol="0">
            <a:spAutoFit/>
          </a:bodyPr>
          <a:lstStyle/>
          <a:p>
            <a:pPr marL="0" marR="0" algn="ctr">
              <a:lnSpc>
                <a:spcPct val="107000"/>
              </a:lnSpc>
              <a:spcBef>
                <a:spcPts val="0"/>
              </a:spcBef>
              <a:spcAft>
                <a:spcPts val="800"/>
              </a:spcAft>
            </a:pPr>
            <a:r>
              <a:rPr lang="en-US" sz="5400" b="1" u="sng" kern="100" dirty="0">
                <a:effectLst/>
                <a:latin typeface="Calibri" panose="020F0502020204030204" pitchFamily="34" charset="0"/>
                <a:ea typeface="Calibri" panose="020F0502020204030204" pitchFamily="34" charset="0"/>
                <a:cs typeface="Times New Roman" panose="02020603050405020304" pitchFamily="18" charset="0"/>
              </a:rPr>
              <a:t>Grid Sampling Coastal Soils for Variable Rate Applications</a:t>
            </a:r>
            <a:endParaRPr lang="en-US"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7D0D9403-F4BF-CD3C-0676-9042FD5A70CA}"/>
              </a:ext>
            </a:extLst>
          </p:cNvPr>
          <p:cNvGrpSpPr>
            <a:grpSpLocks noChangeAspect="1"/>
          </p:cNvGrpSpPr>
          <p:nvPr/>
        </p:nvGrpSpPr>
        <p:grpSpPr>
          <a:xfrm>
            <a:off x="1350018" y="3051640"/>
            <a:ext cx="16208316" cy="8260944"/>
            <a:chOff x="1698844" y="2928925"/>
            <a:chExt cx="15804711" cy="8055237"/>
          </a:xfrm>
        </p:grpSpPr>
        <p:pic>
          <p:nvPicPr>
            <p:cNvPr id="10" name="Picture 9">
              <a:extLst>
                <a:ext uri="{FF2B5EF4-FFF2-40B4-BE49-F238E27FC236}">
                  <a16:creationId xmlns:a16="http://schemas.microsoft.com/office/drawing/2014/main" id="{A3E9B91A-D032-CE21-39B6-F3471013024F}"/>
                </a:ext>
              </a:extLst>
            </p:cNvPr>
            <p:cNvPicPr>
              <a:picLocks noChangeAspect="1"/>
            </p:cNvPicPr>
            <p:nvPr/>
          </p:nvPicPr>
          <p:blipFill>
            <a:blip r:embed="rId3"/>
            <a:stretch>
              <a:fillRect/>
            </a:stretch>
          </p:blipFill>
          <p:spPr>
            <a:xfrm>
              <a:off x="1698844" y="2928925"/>
              <a:ext cx="15804711" cy="8055237"/>
            </a:xfrm>
            <a:prstGeom prst="rect">
              <a:avLst/>
            </a:prstGeom>
          </p:spPr>
        </p:pic>
        <p:sp>
          <p:nvSpPr>
            <p:cNvPr id="11" name="TextBox 10">
              <a:extLst>
                <a:ext uri="{FF2B5EF4-FFF2-40B4-BE49-F238E27FC236}">
                  <a16:creationId xmlns:a16="http://schemas.microsoft.com/office/drawing/2014/main" id="{54774A13-D20A-7BCD-EDE8-159AA7EC4A72}"/>
                </a:ext>
              </a:extLst>
            </p:cNvPr>
            <p:cNvSpPr txBox="1"/>
            <p:nvPr/>
          </p:nvSpPr>
          <p:spPr>
            <a:xfrm>
              <a:off x="9505949" y="3048275"/>
              <a:ext cx="2095501"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t>¼ Acre Grid Samples</a:t>
              </a:r>
            </a:p>
          </p:txBody>
        </p:sp>
        <p:sp>
          <p:nvSpPr>
            <p:cNvPr id="12" name="TextBox 11">
              <a:extLst>
                <a:ext uri="{FF2B5EF4-FFF2-40B4-BE49-F238E27FC236}">
                  <a16:creationId xmlns:a16="http://schemas.microsoft.com/office/drawing/2014/main" id="{3174BEED-EE37-2046-6A4E-B88A6ABC8125}"/>
                </a:ext>
              </a:extLst>
            </p:cNvPr>
            <p:cNvSpPr txBox="1"/>
            <p:nvPr/>
          </p:nvSpPr>
          <p:spPr>
            <a:xfrm>
              <a:off x="15830550" y="3048275"/>
              <a:ext cx="1435805"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t>Organic Matter</a:t>
              </a:r>
            </a:p>
          </p:txBody>
        </p:sp>
        <p:sp>
          <p:nvSpPr>
            <p:cNvPr id="13" name="TextBox 12">
              <a:extLst>
                <a:ext uri="{FF2B5EF4-FFF2-40B4-BE49-F238E27FC236}">
                  <a16:creationId xmlns:a16="http://schemas.microsoft.com/office/drawing/2014/main" id="{48213FC7-BC35-233B-4D13-3D7D18A2EDB6}"/>
                </a:ext>
              </a:extLst>
            </p:cNvPr>
            <p:cNvSpPr txBox="1"/>
            <p:nvPr/>
          </p:nvSpPr>
          <p:spPr>
            <a:xfrm>
              <a:off x="16068674" y="7017677"/>
              <a:ext cx="95955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t>CEC</a:t>
              </a:r>
            </a:p>
          </p:txBody>
        </p:sp>
      </p:grpSp>
      <p:sp>
        <p:nvSpPr>
          <p:cNvPr id="16" name="TextBox 15">
            <a:extLst>
              <a:ext uri="{FF2B5EF4-FFF2-40B4-BE49-F238E27FC236}">
                <a16:creationId xmlns:a16="http://schemas.microsoft.com/office/drawing/2014/main" id="{5266645F-0611-43D1-2D2D-7F101E5C05CB}"/>
              </a:ext>
            </a:extLst>
          </p:cNvPr>
          <p:cNvSpPr txBox="1"/>
          <p:nvPr/>
        </p:nvSpPr>
        <p:spPr>
          <a:xfrm>
            <a:off x="1698843" y="11480534"/>
            <a:ext cx="15804711" cy="2246769"/>
          </a:xfrm>
          <a:prstGeom prst="rect">
            <a:avLst/>
          </a:prstGeom>
          <a:noFill/>
        </p:spPr>
        <p:txBody>
          <a:bodyPr wrap="square">
            <a:spAutoFit/>
          </a:bodyPr>
          <a:lstStyle/>
          <a:p>
            <a:r>
              <a:rPr lang="en-US" sz="2800" dirty="0">
                <a:effectLst/>
                <a:latin typeface="Calibri" panose="020F0502020204030204" pitchFamily="34" charset="0"/>
                <a:ea typeface="Calibri" panose="020F0502020204030204" pitchFamily="34" charset="0"/>
              </a:rPr>
              <a:t>Variability in soil land landscape characteristics reduces yield response to management techniques, particularly regarding seeding rates and fertilizer additions. One method to uncover soil variability and crop response is to use precision soil sampling, including either grid or zone methods. At the Warrington Irrigation Research farm ¼ grid samples have been taken in 2022 and again in 2024 to examine the success of variable rate applications. All samples were run at the University of Delaware Soil Testing Lab.</a:t>
            </a:r>
            <a:endParaRPr lang="en-US" sz="2800" dirty="0"/>
          </a:p>
        </p:txBody>
      </p:sp>
      <p:pic>
        <p:nvPicPr>
          <p:cNvPr id="17" name="Picture 16">
            <a:extLst>
              <a:ext uri="{FF2B5EF4-FFF2-40B4-BE49-F238E27FC236}">
                <a16:creationId xmlns:a16="http://schemas.microsoft.com/office/drawing/2014/main" id="{24B4369F-3758-93A9-E01D-E74B5A8B777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6316" y="25969530"/>
            <a:ext cx="1509636" cy="463458"/>
          </a:xfrm>
          <a:prstGeom prst="rect">
            <a:avLst/>
          </a:prstGeom>
          <a:noFill/>
          <a:ln>
            <a:noFill/>
          </a:ln>
          <a:effectLst/>
        </p:spPr>
      </p:pic>
      <p:sp>
        <p:nvSpPr>
          <p:cNvPr id="18" name="TextBox 17">
            <a:extLst>
              <a:ext uri="{FF2B5EF4-FFF2-40B4-BE49-F238E27FC236}">
                <a16:creationId xmlns:a16="http://schemas.microsoft.com/office/drawing/2014/main" id="{499585CB-36C7-F814-84A5-F27C828D5834}"/>
              </a:ext>
            </a:extLst>
          </p:cNvPr>
          <p:cNvSpPr txBox="1"/>
          <p:nvPr/>
        </p:nvSpPr>
        <p:spPr>
          <a:xfrm>
            <a:off x="5522712" y="2287024"/>
            <a:ext cx="8156977" cy="523220"/>
          </a:xfrm>
          <a:prstGeom prst="rect">
            <a:avLst/>
          </a:prstGeom>
          <a:noFill/>
        </p:spPr>
        <p:txBody>
          <a:bodyPr wrap="none" rtlCol="0">
            <a:spAutoFit/>
          </a:bodyPr>
          <a:lstStyle/>
          <a:p>
            <a:r>
              <a:rPr lang="en-US" sz="2800" dirty="0"/>
              <a:t>Jarrod Miller and James Adkins, University of Delaware</a:t>
            </a:r>
          </a:p>
        </p:txBody>
      </p:sp>
      <p:pic>
        <p:nvPicPr>
          <p:cNvPr id="19" name="Picture 18">
            <a:extLst>
              <a:ext uri="{FF2B5EF4-FFF2-40B4-BE49-F238E27FC236}">
                <a16:creationId xmlns:a16="http://schemas.microsoft.com/office/drawing/2014/main" id="{0B8841FF-46D2-1495-0C3C-AE9C9459D99C}"/>
              </a:ext>
            </a:extLst>
          </p:cNvPr>
          <p:cNvPicPr>
            <a:picLocks noChangeAspect="1"/>
          </p:cNvPicPr>
          <p:nvPr/>
        </p:nvPicPr>
        <p:blipFill>
          <a:blip r:embed="rId5"/>
          <a:stretch>
            <a:fillRect/>
          </a:stretch>
        </p:blipFill>
        <p:spPr>
          <a:xfrm>
            <a:off x="1698843" y="14071851"/>
            <a:ext cx="9235857" cy="3455640"/>
          </a:xfrm>
          <a:prstGeom prst="rect">
            <a:avLst/>
          </a:prstGeom>
        </p:spPr>
      </p:pic>
      <p:sp>
        <p:nvSpPr>
          <p:cNvPr id="20" name="TextBox 19">
            <a:extLst>
              <a:ext uri="{FF2B5EF4-FFF2-40B4-BE49-F238E27FC236}">
                <a16:creationId xmlns:a16="http://schemas.microsoft.com/office/drawing/2014/main" id="{48D34BD5-5913-2A43-EB12-3024FAEA772D}"/>
              </a:ext>
            </a:extLst>
          </p:cNvPr>
          <p:cNvSpPr txBox="1"/>
          <p:nvPr/>
        </p:nvSpPr>
        <p:spPr>
          <a:xfrm>
            <a:off x="5280242" y="14331981"/>
            <a:ext cx="2073057" cy="523220"/>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t>Manganese</a:t>
            </a:r>
          </a:p>
        </p:txBody>
      </p:sp>
      <p:sp>
        <p:nvSpPr>
          <p:cNvPr id="21" name="TextBox 20">
            <a:extLst>
              <a:ext uri="{FF2B5EF4-FFF2-40B4-BE49-F238E27FC236}">
                <a16:creationId xmlns:a16="http://schemas.microsoft.com/office/drawing/2014/main" id="{023389F8-6C85-D186-912F-14C7070BCC14}"/>
              </a:ext>
            </a:extLst>
          </p:cNvPr>
          <p:cNvSpPr txBox="1"/>
          <p:nvPr/>
        </p:nvSpPr>
        <p:spPr>
          <a:xfrm>
            <a:off x="11190459" y="14270273"/>
            <a:ext cx="6360719" cy="3108543"/>
          </a:xfrm>
          <a:prstGeom prst="rect">
            <a:avLst/>
          </a:prstGeom>
          <a:noFill/>
        </p:spPr>
        <p:txBody>
          <a:bodyPr wrap="square">
            <a:spAutoFit/>
          </a:bodyPr>
          <a:lstStyle/>
          <a:p>
            <a:r>
              <a:rPr lang="en-US" sz="2800" dirty="0">
                <a:effectLst/>
                <a:latin typeface="Calibri" panose="020F0502020204030204" pitchFamily="34" charset="0"/>
                <a:ea typeface="Calibri" panose="020F0502020204030204" pitchFamily="34" charset="0"/>
              </a:rPr>
              <a:t>Between both years, almost all nutrients measured were within1-10ppm of their ranges. This included all micronutrients and sulfur. There was variability in B measured, while Ca, Mg, K, and P were all a part of variable rate applications and changed accordingly.</a:t>
            </a:r>
            <a:endParaRPr lang="en-US" sz="2800" dirty="0"/>
          </a:p>
        </p:txBody>
      </p:sp>
      <p:sp>
        <p:nvSpPr>
          <p:cNvPr id="23" name="TextBox 22">
            <a:extLst>
              <a:ext uri="{FF2B5EF4-FFF2-40B4-BE49-F238E27FC236}">
                <a16:creationId xmlns:a16="http://schemas.microsoft.com/office/drawing/2014/main" id="{431D0470-172F-B840-5092-8854E77072C6}"/>
              </a:ext>
            </a:extLst>
          </p:cNvPr>
          <p:cNvSpPr txBox="1"/>
          <p:nvPr/>
        </p:nvSpPr>
        <p:spPr>
          <a:xfrm>
            <a:off x="1393842" y="17921582"/>
            <a:ext cx="8277522" cy="942053"/>
          </a:xfrm>
          <a:prstGeom prst="rect">
            <a:avLst/>
          </a:prstGeom>
          <a:noFill/>
        </p:spPr>
        <p:txBody>
          <a:bodyPr wrap="none" rtlCol="0">
            <a:spAutoFit/>
          </a:bodyPr>
          <a:lstStyle/>
          <a:p>
            <a:pPr marL="0" marR="0" algn="ctr">
              <a:lnSpc>
                <a:spcPct val="107000"/>
              </a:lnSpc>
              <a:spcBef>
                <a:spcPts val="0"/>
              </a:spcBef>
              <a:spcAft>
                <a:spcPts val="800"/>
              </a:spcAft>
            </a:pPr>
            <a:r>
              <a:rPr lang="en-US" sz="5400" b="1" u="sng" kern="100" dirty="0">
                <a:effectLst/>
                <a:latin typeface="Calibri" panose="020F0502020204030204" pitchFamily="34" charset="0"/>
                <a:ea typeface="Calibri" panose="020F0502020204030204" pitchFamily="34" charset="0"/>
                <a:cs typeface="Times New Roman" panose="02020603050405020304" pitchFamily="18" charset="0"/>
              </a:rPr>
              <a:t>Variable Rate Liming Results</a:t>
            </a:r>
            <a:endParaRPr lang="en-US"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Arrow: Curved Left 26">
            <a:extLst>
              <a:ext uri="{FF2B5EF4-FFF2-40B4-BE49-F238E27FC236}">
                <a16:creationId xmlns:a16="http://schemas.microsoft.com/office/drawing/2014/main" id="{EDD877FA-DEBA-30D4-4479-8E20D7B81DEC}"/>
              </a:ext>
            </a:extLst>
          </p:cNvPr>
          <p:cNvSpPr/>
          <p:nvPr/>
        </p:nvSpPr>
        <p:spPr>
          <a:xfrm>
            <a:off x="16030734" y="20532683"/>
            <a:ext cx="1999773" cy="4285536"/>
          </a:xfrm>
          <a:prstGeom prst="curvedLeftArrow">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27">
            <a:extLst>
              <a:ext uri="{FF2B5EF4-FFF2-40B4-BE49-F238E27FC236}">
                <a16:creationId xmlns:a16="http://schemas.microsoft.com/office/drawing/2014/main" id="{7742830B-C2F7-E8BB-0756-4E84F0CDFAE1}"/>
              </a:ext>
            </a:extLst>
          </p:cNvPr>
          <p:cNvPicPr>
            <a:picLocks noChangeAspect="1"/>
          </p:cNvPicPr>
          <p:nvPr/>
        </p:nvPicPr>
        <p:blipFill>
          <a:blip r:embed="rId6"/>
          <a:stretch>
            <a:fillRect/>
          </a:stretch>
        </p:blipFill>
        <p:spPr>
          <a:xfrm>
            <a:off x="16905923" y="25081326"/>
            <a:ext cx="1290509" cy="1018823"/>
          </a:xfrm>
          <a:prstGeom prst="rect">
            <a:avLst/>
          </a:prstGeom>
          <a:ln>
            <a:solidFill>
              <a:schemeClr val="tx1"/>
            </a:solidFill>
          </a:ln>
        </p:spPr>
      </p:pic>
      <p:grpSp>
        <p:nvGrpSpPr>
          <p:cNvPr id="31" name="Group 30">
            <a:extLst>
              <a:ext uri="{FF2B5EF4-FFF2-40B4-BE49-F238E27FC236}">
                <a16:creationId xmlns:a16="http://schemas.microsoft.com/office/drawing/2014/main" id="{6CBCB700-0452-24AE-3243-73FD2556FC0E}"/>
              </a:ext>
            </a:extLst>
          </p:cNvPr>
          <p:cNvGrpSpPr/>
          <p:nvPr/>
        </p:nvGrpSpPr>
        <p:grpSpPr>
          <a:xfrm>
            <a:off x="13256798" y="19101502"/>
            <a:ext cx="4203212" cy="3166216"/>
            <a:chOff x="13320298" y="19101502"/>
            <a:chExt cx="4203212" cy="3166216"/>
          </a:xfrm>
        </p:grpSpPr>
        <p:pic>
          <p:nvPicPr>
            <p:cNvPr id="24" name="Picture 23">
              <a:extLst>
                <a:ext uri="{FF2B5EF4-FFF2-40B4-BE49-F238E27FC236}">
                  <a16:creationId xmlns:a16="http://schemas.microsoft.com/office/drawing/2014/main" id="{578A395D-AD56-CDF1-8CE7-ED81DB380902}"/>
                </a:ext>
              </a:extLst>
            </p:cNvPr>
            <p:cNvPicPr>
              <a:picLocks noChangeAspect="1"/>
            </p:cNvPicPr>
            <p:nvPr/>
          </p:nvPicPr>
          <p:blipFill>
            <a:blip r:embed="rId7"/>
            <a:stretch>
              <a:fillRect/>
            </a:stretch>
          </p:blipFill>
          <p:spPr>
            <a:xfrm>
              <a:off x="13320298" y="19101502"/>
              <a:ext cx="4203212" cy="3166216"/>
            </a:xfrm>
            <a:prstGeom prst="rect">
              <a:avLst/>
            </a:prstGeom>
            <a:ln>
              <a:solidFill>
                <a:schemeClr val="tx1"/>
              </a:solidFill>
            </a:ln>
          </p:spPr>
        </p:pic>
        <p:sp>
          <p:nvSpPr>
            <p:cNvPr id="29" name="TextBox 28">
              <a:extLst>
                <a:ext uri="{FF2B5EF4-FFF2-40B4-BE49-F238E27FC236}">
                  <a16:creationId xmlns:a16="http://schemas.microsoft.com/office/drawing/2014/main" id="{61A63A41-52D4-6086-7BA2-C59D40C14DF7}"/>
                </a:ext>
              </a:extLst>
            </p:cNvPr>
            <p:cNvSpPr txBox="1"/>
            <p:nvPr/>
          </p:nvSpPr>
          <p:spPr>
            <a:xfrm>
              <a:off x="13432598" y="21794348"/>
              <a:ext cx="65274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b="1" dirty="0"/>
                <a:t>2022</a:t>
              </a:r>
            </a:p>
          </p:txBody>
        </p:sp>
      </p:grpSp>
      <p:sp>
        <p:nvSpPr>
          <p:cNvPr id="33" name="TextBox 32">
            <a:extLst>
              <a:ext uri="{FF2B5EF4-FFF2-40B4-BE49-F238E27FC236}">
                <a16:creationId xmlns:a16="http://schemas.microsoft.com/office/drawing/2014/main" id="{DE47FF4D-132D-FC89-D4F7-558EFD0AB3D2}"/>
              </a:ext>
            </a:extLst>
          </p:cNvPr>
          <p:cNvSpPr txBox="1"/>
          <p:nvPr/>
        </p:nvSpPr>
        <p:spPr>
          <a:xfrm>
            <a:off x="1595232" y="23569478"/>
            <a:ext cx="10544069" cy="2246769"/>
          </a:xfrm>
          <a:prstGeom prst="rect">
            <a:avLst/>
          </a:prstGeom>
          <a:noFill/>
        </p:spPr>
        <p:txBody>
          <a:bodyPr wrap="square">
            <a:spAutoFit/>
          </a:bodyPr>
          <a:lstStyle/>
          <a:p>
            <a:r>
              <a:rPr lang="en-US" sz="2800" dirty="0">
                <a:effectLst/>
                <a:latin typeface="Calibri" panose="020F0502020204030204" pitchFamily="34" charset="0"/>
                <a:ea typeface="Calibri" panose="020F0502020204030204" pitchFamily="34" charset="0"/>
              </a:rPr>
              <a:t>Lime rates were based on University of Delaware recommendations, including the use of soil pH, buffer pH, and a target pH of 6.2. This led to lime rates of &lt;500 to &gt;7000 </a:t>
            </a:r>
            <a:r>
              <a:rPr lang="en-US" sz="2800" dirty="0" err="1">
                <a:effectLst/>
                <a:latin typeface="Calibri" panose="020F0502020204030204" pitchFamily="34" charset="0"/>
                <a:ea typeface="Calibri" panose="020F0502020204030204" pitchFamily="34" charset="0"/>
              </a:rPr>
              <a:t>lbs</a:t>
            </a:r>
            <a:r>
              <a:rPr lang="en-US" sz="2800" dirty="0">
                <a:effectLst/>
                <a:latin typeface="Calibri" panose="020F0502020204030204" pitchFamily="34" charset="0"/>
                <a:ea typeface="Calibri" panose="020F0502020204030204" pitchFamily="34" charset="0"/>
              </a:rPr>
              <a:t> per acre. </a:t>
            </a:r>
            <a:r>
              <a:rPr lang="en-US" sz="2800" dirty="0">
                <a:latin typeface="Calibri" panose="020F0502020204030204" pitchFamily="34" charset="0"/>
              </a:rPr>
              <a:t>Higher buffer pH may have reduced lime along the north pivot more than necessary, but variable rate applications evened out the south pivot.</a:t>
            </a:r>
            <a:endParaRPr lang="en-US" sz="2800" dirty="0"/>
          </a:p>
        </p:txBody>
      </p:sp>
      <p:grpSp>
        <p:nvGrpSpPr>
          <p:cNvPr id="37" name="Group 36">
            <a:extLst>
              <a:ext uri="{FF2B5EF4-FFF2-40B4-BE49-F238E27FC236}">
                <a16:creationId xmlns:a16="http://schemas.microsoft.com/office/drawing/2014/main" id="{13E66A42-B2CD-91C4-B295-A95C7FE83383}"/>
              </a:ext>
            </a:extLst>
          </p:cNvPr>
          <p:cNvGrpSpPr>
            <a:grpSpLocks noChangeAspect="1"/>
          </p:cNvGrpSpPr>
          <p:nvPr/>
        </p:nvGrpSpPr>
        <p:grpSpPr>
          <a:xfrm>
            <a:off x="1698843" y="19118534"/>
            <a:ext cx="10336848" cy="4100568"/>
            <a:chOff x="1086857" y="19048130"/>
            <a:chExt cx="10803122" cy="4285536"/>
          </a:xfrm>
        </p:grpSpPr>
        <p:pic>
          <p:nvPicPr>
            <p:cNvPr id="22" name="Picture 21">
              <a:extLst>
                <a:ext uri="{FF2B5EF4-FFF2-40B4-BE49-F238E27FC236}">
                  <a16:creationId xmlns:a16="http://schemas.microsoft.com/office/drawing/2014/main" id="{60887094-8CA9-8E08-3959-572C100BF66D}"/>
                </a:ext>
              </a:extLst>
            </p:cNvPr>
            <p:cNvPicPr>
              <a:picLocks noChangeAspect="1"/>
            </p:cNvPicPr>
            <p:nvPr/>
          </p:nvPicPr>
          <p:blipFill>
            <a:blip r:embed="rId8"/>
            <a:stretch>
              <a:fillRect/>
            </a:stretch>
          </p:blipFill>
          <p:spPr>
            <a:xfrm>
              <a:off x="1086857" y="19048130"/>
              <a:ext cx="10803122" cy="4285536"/>
            </a:xfrm>
            <a:prstGeom prst="rect">
              <a:avLst/>
            </a:prstGeom>
          </p:spPr>
        </p:pic>
        <p:sp>
          <p:nvSpPr>
            <p:cNvPr id="34" name="TextBox 33">
              <a:extLst>
                <a:ext uri="{FF2B5EF4-FFF2-40B4-BE49-F238E27FC236}">
                  <a16:creationId xmlns:a16="http://schemas.microsoft.com/office/drawing/2014/main" id="{D1EC48E1-F69B-6544-A919-1A4FBDE6083C}"/>
                </a:ext>
              </a:extLst>
            </p:cNvPr>
            <p:cNvSpPr txBox="1"/>
            <p:nvPr/>
          </p:nvSpPr>
          <p:spPr>
            <a:xfrm>
              <a:off x="3477485" y="22788808"/>
              <a:ext cx="96052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b="1" dirty="0"/>
                <a:t>VR Lime</a:t>
              </a:r>
            </a:p>
          </p:txBody>
        </p:sp>
        <p:sp>
          <p:nvSpPr>
            <p:cNvPr id="35" name="TextBox 34">
              <a:extLst>
                <a:ext uri="{FF2B5EF4-FFF2-40B4-BE49-F238E27FC236}">
                  <a16:creationId xmlns:a16="http://schemas.microsoft.com/office/drawing/2014/main" id="{3A296017-00B3-980D-7794-105BE653D2F6}"/>
                </a:ext>
              </a:extLst>
            </p:cNvPr>
            <p:cNvSpPr txBox="1"/>
            <p:nvPr/>
          </p:nvSpPr>
          <p:spPr>
            <a:xfrm>
              <a:off x="9192017" y="20685853"/>
              <a:ext cx="45397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b="1" dirty="0"/>
                <a:t>pH</a:t>
              </a:r>
            </a:p>
          </p:txBody>
        </p:sp>
        <p:sp>
          <p:nvSpPr>
            <p:cNvPr id="36" name="TextBox 35">
              <a:extLst>
                <a:ext uri="{FF2B5EF4-FFF2-40B4-BE49-F238E27FC236}">
                  <a16:creationId xmlns:a16="http://schemas.microsoft.com/office/drawing/2014/main" id="{82E095E8-652F-4BE0-9542-FC303EFCAF0F}"/>
                </a:ext>
              </a:extLst>
            </p:cNvPr>
            <p:cNvSpPr txBox="1"/>
            <p:nvPr/>
          </p:nvSpPr>
          <p:spPr>
            <a:xfrm>
              <a:off x="9091829" y="22848318"/>
              <a:ext cx="65434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b="1" dirty="0"/>
                <a:t>B-pH</a:t>
              </a:r>
            </a:p>
          </p:txBody>
        </p:sp>
      </p:grpSp>
      <p:pic>
        <p:nvPicPr>
          <p:cNvPr id="38" name="Picture 37" descr="A corn and wheat logo&#10;&#10;Description automatically generated with medium confidence">
            <a:extLst>
              <a:ext uri="{FF2B5EF4-FFF2-40B4-BE49-F238E27FC236}">
                <a16:creationId xmlns:a16="http://schemas.microsoft.com/office/drawing/2014/main" id="{FD21D706-2B6F-4429-8E8E-5743251F1D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8843" y="25890009"/>
            <a:ext cx="893862" cy="670397"/>
          </a:xfrm>
          <a:prstGeom prst="rect">
            <a:avLst/>
          </a:prstGeom>
        </p:spPr>
      </p:pic>
    </p:spTree>
    <p:extLst>
      <p:ext uri="{BB962C8B-B14F-4D97-AF65-F5344CB8AC3E}">
        <p14:creationId xmlns:p14="http://schemas.microsoft.com/office/powerpoint/2010/main" val="13077217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Metadata/LabelInfo.xml><?xml version="1.0" encoding="utf-8"?>
<clbl:labelList xmlns:clbl="http://schemas.microsoft.com/office/2020/mipLabelMetadata">
  <clbl:label id="{a698667d-8817-4ad9-a7f2-bb287f867e5f}" enabled="0" method="" siteId="{a698667d-8817-4ad9-a7f2-bb287f867e5f}" removed="1"/>
</clbl:labelList>
</file>

<file path=docProps/app.xml><?xml version="1.0" encoding="utf-8"?>
<Properties xmlns="http://schemas.openxmlformats.org/officeDocument/2006/extended-properties" xmlns:vt="http://schemas.openxmlformats.org/officeDocument/2006/docPropsVTypes">
  <Template>Office 2013 - 2022 Theme</Template>
  <TotalTime>46</TotalTime>
  <Words>235</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Jarrod</dc:creator>
  <cp:lastModifiedBy>Miller, Jarrod</cp:lastModifiedBy>
  <cp:revision>2</cp:revision>
  <dcterms:created xsi:type="dcterms:W3CDTF">2024-07-23T17:58:28Z</dcterms:created>
  <dcterms:modified xsi:type="dcterms:W3CDTF">2024-08-06T20:10:12Z</dcterms:modified>
</cp:coreProperties>
</file>