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89" autoAdjust="0"/>
    <p:restoredTop sz="94660"/>
  </p:normalViewPr>
  <p:slideViewPr>
    <p:cSldViewPr>
      <p:cViewPr varScale="1">
        <p:scale>
          <a:sx n="112" d="100"/>
          <a:sy n="112" d="100"/>
        </p:scale>
        <p:origin x="20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8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7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5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F94C-B87D-4E15-9F6C-8A0A286FCFC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CE797-D415-4C49-8B60-0BA88FB7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Practical Workshop </a:t>
            </a:r>
            <a:r>
              <a:rPr lang="en-US" sz="3600" dirty="0"/>
              <a:t>on EXAFS </a:t>
            </a:r>
            <a:r>
              <a:rPr lang="en-US" sz="3600" dirty="0" smtClean="0"/>
              <a:t>Shell Fitting for Environmental Samples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Matt Siebecker, PhD</a:t>
            </a:r>
          </a:p>
          <a:p>
            <a:r>
              <a:rPr lang="en-US" sz="2400" dirty="0" smtClean="0"/>
              <a:t>Delaware Environmental Institute</a:t>
            </a:r>
          </a:p>
          <a:p>
            <a:r>
              <a:rPr lang="en-US" sz="2400" dirty="0" smtClean="0"/>
              <a:t>August 19, 2016</a:t>
            </a:r>
          </a:p>
        </p:txBody>
      </p:sp>
      <p:pic>
        <p:nvPicPr>
          <p:cNvPr id="1026" name="Picture 2" descr="D:\Usuarios\Mateo\Presentations\logos\DENINLogo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4101"/>
            <a:ext cx="2743200" cy="122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uarios\Mateo\Presentations\logos\ESC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85369"/>
            <a:ext cx="2743200" cy="101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3855145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Part 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65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"/>
            <a:ext cx="8229600" cy="808038"/>
          </a:xfrm>
        </p:spPr>
        <p:txBody>
          <a:bodyPr/>
          <a:lstStyle/>
          <a:p>
            <a:r>
              <a:rPr lang="en-US" dirty="0" smtClean="0"/>
              <a:t>EXAFS Fitting “Protocol”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 lIns="0" tIns="0" rIns="0" bIns="0"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Load data into Athena and do background subtraction, save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 Artemis and load data (either from Athena or as k-weighted EXAFS data)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sz="2300" dirty="0"/>
              <a:t>Set k-weighting</a:t>
            </a:r>
            <a:r>
              <a:rPr lang="en-US" dirty="0" smtClean="0"/>
              <a:t>, R-range, and k-range (changing these values also changes #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idp</a:t>
            </a:r>
            <a:r>
              <a:rPr lang="en-US" dirty="0" smtClean="0"/>
              <a:t>)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Ensure sill are set to 1 for </a:t>
            </a:r>
            <a:r>
              <a:rPr lang="en-US" dirty="0" err="1" smtClean="0"/>
              <a:t>dk</a:t>
            </a:r>
            <a:r>
              <a:rPr lang="en-US" dirty="0" smtClean="0"/>
              <a:t> and  0.5 for </a:t>
            </a:r>
            <a:r>
              <a:rPr lang="en-US" dirty="0" err="1" smtClean="0"/>
              <a:t>dR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Load CIF into Artemis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Choose appropriate “structural model” for your data from a database (pick a CIF file from which ATOMS will make a cluster)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Check for partial occupancy and modify text CIF file if necessary (simple error will pop up on screen if partial occupancy is present)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ATOMS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Set cluster size to 9 Å and longest path length to 6 Å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Check if the correct absorbing atom is checked (selected) and has correct label, then run ATOMS to make </a:t>
            </a:r>
            <a:r>
              <a:rPr lang="en-US" dirty="0"/>
              <a:t>9 Å </a:t>
            </a:r>
            <a:r>
              <a:rPr lang="en-US" dirty="0" smtClean="0"/>
              <a:t>cluster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smtClean="0"/>
              <a:t>FEFF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This will take a moment.  All you scattering paths will be created from the cluster you set </a:t>
            </a:r>
            <a:r>
              <a:rPr lang="en-US" dirty="0" smtClean="0"/>
              <a:t>up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/>
              <a:t>Add/swap/delete atoms if necessary in “</a:t>
            </a:r>
            <a:r>
              <a:rPr lang="en-US" dirty="0" err="1"/>
              <a:t>ipot</a:t>
            </a:r>
            <a:r>
              <a:rPr lang="en-US" dirty="0"/>
              <a:t>” list and in the atoms list itself (double check all your modifications</a:t>
            </a:r>
            <a:r>
              <a:rPr lang="en-US" dirty="0" smtClean="0"/>
              <a:t>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R-range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Start </a:t>
            </a:r>
            <a:r>
              <a:rPr lang="en-US" dirty="0" smtClean="0"/>
              <a:t>with the first shell (fit the first shell) and work your way out to higher shells (higher in R-space) repeating steps </a:t>
            </a:r>
            <a:r>
              <a:rPr lang="en-US" dirty="0" smtClean="0"/>
              <a:t>6-10 </a:t>
            </a:r>
            <a:r>
              <a:rPr lang="en-US" dirty="0" smtClean="0"/>
              <a:t>as necessary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Select range to just encompass the first shell, round up to nearest 0.1 Å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paths from FEFF calculation dialogue box (drag and drop)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Select paths that have significant contribution (high ranking) and are located at appropriate distances to center of </a:t>
            </a:r>
            <a:r>
              <a:rPr lang="en-US" dirty="0"/>
              <a:t>shell peak </a:t>
            </a:r>
            <a:r>
              <a:rPr lang="en-US" dirty="0" smtClean="0"/>
              <a:t>(remember to account for phase shift of -0.2 to -0.5 Å)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variables for the selected </a:t>
            </a:r>
            <a:r>
              <a:rPr lang="en-US" dirty="0"/>
              <a:t>paths and </a:t>
            </a:r>
            <a:r>
              <a:rPr lang="en-US" dirty="0" smtClean="0"/>
              <a:t>transfer them to “GDS” list, use math expressions as appropriate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Click the “Fit” button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fit results, ensuring values are physically reasonable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Constrain fit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 smtClean="0"/>
              <a:t>Remove variables that overlap, use methods discussed in part 1 of this workshop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Hamilton test if necessary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/>
              <a:t>http://</a:t>
            </a:r>
            <a:r>
              <a:rPr lang="en-US" dirty="0" smtClean="0"/>
              <a:t>www.danielsoper.com/statcalc/calculator.aspx?id=37</a:t>
            </a:r>
            <a:endParaRPr lang="en-US" dirty="0"/>
          </a:p>
          <a:p>
            <a:pPr marL="1147763" lvl="2" indent="-233363">
              <a:buFont typeface="+mj-lt"/>
              <a:buAutoNum type="alphaLcPeriod"/>
            </a:pPr>
            <a:r>
              <a:rPr lang="en-US" dirty="0"/>
              <a:t>Employ a 95% confidence interval</a:t>
            </a:r>
          </a:p>
          <a:p>
            <a:pPr marL="1147763" lvl="2" indent="-233363">
              <a:buFont typeface="+mj-lt"/>
              <a:buAutoNum type="alphaLcPeriod"/>
            </a:pPr>
            <a:r>
              <a:rPr lang="en-US" dirty="0"/>
              <a:t>Anything below 0.05 (5%) indicates a statistically significant improvement in the fit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There is less than a 5% chance that the difference between the fits would occur by random variation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There is less than a 5% chance that the difference is just due to noise in the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431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 Practical Workshop on EXAFS Shell Fitting for Environmental Samples</vt:lpstr>
      <vt:lpstr>EXAFS Fitting “Protocol”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Workshop on EXAFS Shell Fitting for Environmental Samples</dc:title>
  <dc:creator>Matt</dc:creator>
  <cp:lastModifiedBy>Click Here</cp:lastModifiedBy>
  <cp:revision>12</cp:revision>
  <dcterms:created xsi:type="dcterms:W3CDTF">2016-08-18T20:28:57Z</dcterms:created>
  <dcterms:modified xsi:type="dcterms:W3CDTF">2016-08-22T15:24:39Z</dcterms:modified>
</cp:coreProperties>
</file>