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68BB-2CF4-7B4A-900A-11C4712DBC8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3DE-166B-D449-B976-1170772C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7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68BB-2CF4-7B4A-900A-11C4712DBC8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3DE-166B-D449-B976-1170772C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68BB-2CF4-7B4A-900A-11C4712DBC8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3DE-166B-D449-B976-1170772C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68BB-2CF4-7B4A-900A-11C4712DBC8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3DE-166B-D449-B976-1170772C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8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68BB-2CF4-7B4A-900A-11C4712DBC8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3DE-166B-D449-B976-1170772C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0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68BB-2CF4-7B4A-900A-11C4712DBC8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3DE-166B-D449-B976-1170772C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9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68BB-2CF4-7B4A-900A-11C4712DBC8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3DE-166B-D449-B976-1170772C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68BB-2CF4-7B4A-900A-11C4712DBC8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3DE-166B-D449-B976-1170772C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2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68BB-2CF4-7B4A-900A-11C4712DBC8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3DE-166B-D449-B976-1170772C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1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68BB-2CF4-7B4A-900A-11C4712DBC8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3DE-166B-D449-B976-1170772C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68BB-2CF4-7B4A-900A-11C4712DBC8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3DE-166B-D449-B976-1170772C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4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868BB-2CF4-7B4A-900A-11C4712DBC85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33DE-166B-D449-B976-1170772C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0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20" Type="http://schemas.openxmlformats.org/officeDocument/2006/relationships/image" Target="../media/image10.png"/><Relationship Id="rId10" Type="http://schemas.openxmlformats.org/officeDocument/2006/relationships/image" Target="../media/image5.png"/><Relationship Id="rId11" Type="http://schemas.openxmlformats.org/officeDocument/2006/relationships/slide" Target="slide10.xml"/><Relationship Id="rId12" Type="http://schemas.openxmlformats.org/officeDocument/2006/relationships/image" Target="../media/image6.png"/><Relationship Id="rId13" Type="http://schemas.openxmlformats.org/officeDocument/2006/relationships/slide" Target="slide8.xml"/><Relationship Id="rId14" Type="http://schemas.openxmlformats.org/officeDocument/2006/relationships/image" Target="../media/image7.png"/><Relationship Id="rId15" Type="http://schemas.openxmlformats.org/officeDocument/2006/relationships/slide" Target="slide3.xml"/><Relationship Id="rId16" Type="http://schemas.openxmlformats.org/officeDocument/2006/relationships/image" Target="../media/image8.png"/><Relationship Id="rId17" Type="http://schemas.openxmlformats.org/officeDocument/2006/relationships/slide" Target="slide2.xml"/><Relationship Id="rId18" Type="http://schemas.openxmlformats.org/officeDocument/2006/relationships/image" Target="../media/image9.png"/><Relationship Id="rId19" Type="http://schemas.openxmlformats.org/officeDocument/2006/relationships/slide" Target="slide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slide" Target="slide5.xml"/><Relationship Id="rId4" Type="http://schemas.openxmlformats.org/officeDocument/2006/relationships/image" Target="../media/image2.png"/><Relationship Id="rId5" Type="http://schemas.openxmlformats.org/officeDocument/2006/relationships/slide" Target="slide6.xml"/><Relationship Id="rId6" Type="http://schemas.openxmlformats.org/officeDocument/2006/relationships/image" Target="../media/image3.png"/><Relationship Id="rId7" Type="http://schemas.openxmlformats.org/officeDocument/2006/relationships/slide" Target="slide7.xml"/><Relationship Id="rId8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CsaL_BDAeqA" TargetMode="External"/><Relationship Id="rId4" Type="http://schemas.openxmlformats.org/officeDocument/2006/relationships/hyperlink" Target="http://youtu.be/ma3BV_9q2pM" TargetMode="External"/><Relationship Id="rId5" Type="http://schemas.openxmlformats.org/officeDocument/2006/relationships/hyperlink" Target="#1. Greatest Player Of All Time?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-bDKq4O8bh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#1. Greatest Player Of All Time?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obebryant" TargetMode="External"/><Relationship Id="rId4" Type="http://schemas.openxmlformats.org/officeDocument/2006/relationships/hyperlink" Target="https://twitter.com/%23!/@kobebryant" TargetMode="External"/><Relationship Id="rId5" Type="http://schemas.openxmlformats.org/officeDocument/2006/relationships/image" Target="../media/image15.png"/><Relationship Id="rId6" Type="http://schemas.openxmlformats.org/officeDocument/2006/relationships/hyperlink" Target="#1. Greatest Player Of All Time?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ingJames" TargetMode="External"/><Relationship Id="rId4" Type="http://schemas.openxmlformats.org/officeDocument/2006/relationships/image" Target="../media/image17.png"/><Relationship Id="rId5" Type="http://schemas.openxmlformats.org/officeDocument/2006/relationships/hyperlink" Target="#1. Greatest Player Of All Time?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#1. Greatest Player Of All Time?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slide" Target="slide2.xm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#1. Greatest Player Of All Time?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slide" Target="slide2.xm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#1. Greatest Player Of All Time?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#1. Greatest Player Of All Time?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#1. Greatest Player Of All Time?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-139567"/>
            <a:ext cx="9144000" cy="6997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8320"/>
            <a:ext cx="7772400" cy="1470025"/>
          </a:xfrm>
        </p:spPr>
        <p:txBody>
          <a:bodyPr/>
          <a:lstStyle/>
          <a:p>
            <a:r>
              <a:rPr lang="en-US" b="1" dirty="0" smtClean="0"/>
              <a:t>Greatest Player Of All Time?</a:t>
            </a:r>
            <a:endParaRPr lang="en-US" b="1" dirty="0"/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428" y="122438"/>
            <a:ext cx="1077504" cy="1063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3428" y="1185639"/>
            <a:ext cx="152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3-Point Shooting</a:t>
            </a:r>
            <a:endParaRPr lang="en-US" b="1" dirty="0"/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437" y="122438"/>
            <a:ext cx="1727701" cy="1063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83522" y="1277350"/>
            <a:ext cx="160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Defense</a:t>
            </a:r>
          </a:p>
        </p:txBody>
      </p:sp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384" y="2867025"/>
            <a:ext cx="1438088" cy="1466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3912" y="4204444"/>
            <a:ext cx="1438088" cy="376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Scoring</a:t>
            </a:r>
            <a:endParaRPr lang="en-US" b="1" dirty="0"/>
          </a:p>
        </p:txBody>
      </p:sp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8043" y="2720385"/>
            <a:ext cx="1422189" cy="14799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49450" y="4134700"/>
            <a:ext cx="132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Free-Throw</a:t>
            </a:r>
          </a:p>
          <a:p>
            <a:r>
              <a:rPr lang="en-US" b="1" dirty="0" smtClean="0"/>
              <a:t>Shooting</a:t>
            </a:r>
          </a:p>
        </p:txBody>
      </p:sp>
      <p:pic>
        <p:nvPicPr>
          <p:cNvPr id="3" name="Picture 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148" y="4581276"/>
            <a:ext cx="1406324" cy="1086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912" y="5571728"/>
            <a:ext cx="129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See For Yourself</a:t>
            </a:r>
            <a:endParaRPr lang="en-US" b="1" dirty="0"/>
          </a:p>
        </p:txBody>
      </p:sp>
      <p:pic>
        <p:nvPicPr>
          <p:cNvPr id="6" name="Picture 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98043" y="4781031"/>
            <a:ext cx="1316175" cy="1385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04057" y="6182148"/>
            <a:ext cx="131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Winning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05028" y="6355831"/>
            <a:ext cx="193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By: Will Townsville</a:t>
            </a:r>
            <a:endParaRPr lang="en-US" dirty="0"/>
          </a:p>
        </p:txBody>
      </p:sp>
      <p:pic>
        <p:nvPicPr>
          <p:cNvPr id="19" name="Picture 1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3888" y="4581276"/>
            <a:ext cx="1491937" cy="1371951"/>
          </a:xfrm>
          <a:prstGeom prst="rect">
            <a:avLst/>
          </a:prstGeom>
        </p:spPr>
      </p:pic>
      <p:pic>
        <p:nvPicPr>
          <p:cNvPr id="20" name="Picture 1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13788" y="2957954"/>
            <a:ext cx="1467649" cy="1375921"/>
          </a:xfrm>
          <a:prstGeom prst="rect">
            <a:avLst/>
          </a:prstGeom>
        </p:spPr>
      </p:pic>
      <p:pic>
        <p:nvPicPr>
          <p:cNvPr id="21" name="Picture 20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8104" y="2961924"/>
            <a:ext cx="1491937" cy="13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3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Highlights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dirty="0" smtClean="0">
                <a:hlinkClick r:id="rId2"/>
              </a:rPr>
              <a:t>Michael Jordan</a:t>
            </a:r>
            <a:endParaRPr lang="hu-HU" dirty="0" smtClean="0"/>
          </a:p>
          <a:p>
            <a:pPr algn="ctr"/>
            <a:endParaRPr lang="hu-HU" dirty="0"/>
          </a:p>
          <a:p>
            <a:pPr algn="ctr"/>
            <a:r>
              <a:rPr lang="fr-FR" dirty="0" smtClean="0">
                <a:hlinkClick r:id="rId3"/>
              </a:rPr>
              <a:t>Kobe Bryant</a:t>
            </a:r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de-DE" dirty="0" smtClean="0">
                <a:hlinkClick r:id="rId4"/>
              </a:rPr>
              <a:t>Lebron James</a:t>
            </a:r>
            <a:endParaRPr lang="hu-HU" dirty="0" smtClean="0"/>
          </a:p>
          <a:p>
            <a:pPr algn="ctr"/>
            <a:endParaRPr lang="hu-HU" dirty="0"/>
          </a:p>
          <a:p>
            <a:pPr algn="ctr"/>
            <a:endParaRPr lang="en-US" dirty="0"/>
          </a:p>
        </p:txBody>
      </p:sp>
      <p:pic>
        <p:nvPicPr>
          <p:cNvPr id="4" name="Picture 3">
            <a:hlinkClick r:id="rId5" action="ppaction://hlinkshowjump?jump=firs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38647"/>
            <a:ext cx="819353" cy="8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45623" y="0"/>
            <a:ext cx="9052754" cy="7546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Michael “</a:t>
            </a:r>
            <a:r>
              <a:rPr lang="en-US" dirty="0" smtClean="0">
                <a:solidFill>
                  <a:schemeClr val="accent2"/>
                </a:solidFill>
              </a:rPr>
              <a:t>Air Jordan</a:t>
            </a:r>
            <a:r>
              <a:rPr lang="en-US" dirty="0" smtClean="0"/>
              <a:t>” Jordan!!!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358" cy="45259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Position:</a:t>
            </a:r>
            <a:r>
              <a:rPr lang="en-US" dirty="0"/>
              <a:t> Guard-Forward ▪ </a:t>
            </a:r>
            <a:r>
              <a:rPr lang="en-US" b="1" dirty="0"/>
              <a:t>Shoots:</a:t>
            </a:r>
            <a:r>
              <a:rPr lang="en-US" dirty="0"/>
              <a:t> Right </a:t>
            </a:r>
            <a:r>
              <a:rPr lang="en-US" b="1" dirty="0"/>
              <a:t>Height:</a:t>
            </a:r>
            <a:r>
              <a:rPr lang="en-US" dirty="0"/>
              <a:t> 6-6 ▪ </a:t>
            </a:r>
            <a:r>
              <a:rPr lang="en-US" b="1" dirty="0"/>
              <a:t>Weight:</a:t>
            </a:r>
            <a:r>
              <a:rPr lang="en-US" dirty="0"/>
              <a:t> 195 lbs.  </a:t>
            </a:r>
            <a:r>
              <a:rPr lang="en-US" b="1" dirty="0" smtClean="0"/>
              <a:t>Born: </a:t>
            </a:r>
            <a:r>
              <a:rPr lang="en-US" dirty="0" smtClean="0"/>
              <a:t>February 17, 1963 (Age 50)</a:t>
            </a:r>
          </a:p>
          <a:p>
            <a:r>
              <a:rPr lang="en-US" b="1" dirty="0" smtClean="0"/>
              <a:t>Draft: </a:t>
            </a:r>
            <a:r>
              <a:rPr lang="en-US" dirty="0" smtClean="0"/>
              <a:t>Chicago Bulls, 3</a:t>
            </a:r>
            <a:r>
              <a:rPr lang="en-US" baseline="30000" dirty="0" smtClean="0"/>
              <a:t>rd</a:t>
            </a:r>
            <a:r>
              <a:rPr lang="en-US" dirty="0" smtClean="0"/>
              <a:t> overall pick, 1984 Draft</a:t>
            </a:r>
          </a:p>
          <a:p>
            <a:r>
              <a:rPr lang="en-US" b="1" dirty="0" smtClean="0"/>
              <a:t>Experience</a:t>
            </a:r>
            <a:r>
              <a:rPr lang="en-US" dirty="0" smtClean="0"/>
              <a:t>: 15 seasons</a:t>
            </a:r>
            <a:endParaRPr lang="en-US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826" y="1600200"/>
            <a:ext cx="3037588" cy="3866021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38647"/>
            <a:ext cx="819353" cy="8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107104" y="-190853"/>
            <a:ext cx="9425147" cy="7773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Kobe “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Black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Mamba</a:t>
            </a:r>
            <a:r>
              <a:rPr lang="en-US" b="1" dirty="0" err="1" smtClean="0"/>
              <a:t>”Bryant</a:t>
            </a:r>
            <a:r>
              <a:rPr lang="en-US" b="1" dirty="0" smtClean="0"/>
              <a:t>!!!!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4341" cy="4525963"/>
          </a:xfrm>
        </p:spPr>
        <p:txBody>
          <a:bodyPr>
            <a:normAutofit fontScale="92500"/>
          </a:bodyPr>
          <a:lstStyle/>
          <a:p>
            <a:r>
              <a:rPr lang="fr-FR" dirty="0"/>
              <a:t> </a:t>
            </a:r>
            <a:r>
              <a:rPr lang="fr-FR" u="sng" dirty="0">
                <a:hlinkClick r:id="rId3"/>
              </a:rPr>
              <a:t>Twitter: @kobebryant</a:t>
            </a:r>
            <a:endParaRPr lang="fr-FR" u="sng" dirty="0">
              <a:hlinkClick r:id="rId4"/>
            </a:endParaRPr>
          </a:p>
          <a:p>
            <a:r>
              <a:rPr lang="en-US" b="1" dirty="0"/>
              <a:t>Position:</a:t>
            </a:r>
            <a:r>
              <a:rPr lang="en-US" dirty="0"/>
              <a:t> Guard ▪ </a:t>
            </a:r>
            <a:r>
              <a:rPr lang="en-US" b="1" dirty="0"/>
              <a:t>Shoots:</a:t>
            </a:r>
            <a:r>
              <a:rPr lang="en-US" dirty="0"/>
              <a:t> Right </a:t>
            </a:r>
            <a:r>
              <a:rPr lang="en-US" b="1" dirty="0"/>
              <a:t>Height:</a:t>
            </a:r>
            <a:r>
              <a:rPr lang="en-US" dirty="0"/>
              <a:t> 6-6 ▪ </a:t>
            </a:r>
            <a:r>
              <a:rPr lang="en-US" b="1" dirty="0"/>
              <a:t>Weight:</a:t>
            </a:r>
            <a:r>
              <a:rPr lang="en-US" dirty="0"/>
              <a:t> 200 lbs.  </a:t>
            </a:r>
            <a:r>
              <a:rPr lang="en-US" b="1" dirty="0" smtClean="0"/>
              <a:t>Born: </a:t>
            </a:r>
            <a:r>
              <a:rPr lang="en-US" dirty="0" smtClean="0"/>
              <a:t>August 23, 1978 (Age 34) in Philadelphia, PA</a:t>
            </a:r>
          </a:p>
          <a:p>
            <a:r>
              <a:rPr lang="en-US" b="1" dirty="0" smtClean="0"/>
              <a:t>Draft:</a:t>
            </a:r>
            <a:r>
              <a:rPr lang="en-US" dirty="0" smtClean="0"/>
              <a:t> Charlotte Hornets, 13</a:t>
            </a:r>
            <a:r>
              <a:rPr lang="en-US" baseline="30000" dirty="0" smtClean="0"/>
              <a:t>th</a:t>
            </a:r>
            <a:r>
              <a:rPr lang="en-US" dirty="0" smtClean="0"/>
              <a:t> overall, 1996</a:t>
            </a:r>
          </a:p>
          <a:p>
            <a:r>
              <a:rPr lang="en-US" b="1" dirty="0" smtClean="0"/>
              <a:t>Experience: </a:t>
            </a:r>
            <a:r>
              <a:rPr lang="en-US" dirty="0" smtClean="0"/>
              <a:t>17 years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649" y="1898118"/>
            <a:ext cx="2635864" cy="3796237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howjump?jump=firs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38647"/>
            <a:ext cx="819353" cy="8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-1"/>
            <a:ext cx="9144000" cy="7952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Lebron</a:t>
            </a:r>
            <a:r>
              <a:rPr lang="en-US" dirty="0" smtClean="0"/>
              <a:t> “</a:t>
            </a:r>
            <a:r>
              <a:rPr lang="en-US" dirty="0" smtClean="0">
                <a:solidFill>
                  <a:srgbClr val="C0504D"/>
                </a:solidFill>
              </a:rPr>
              <a:t>King James</a:t>
            </a:r>
            <a:r>
              <a:rPr lang="en-US" dirty="0" smtClean="0"/>
              <a:t>” James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6189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3"/>
              </a:rPr>
              <a:t>Twitter: @KingJames</a:t>
            </a:r>
            <a:endParaRPr lang="en-US" dirty="0" smtClean="0"/>
          </a:p>
          <a:p>
            <a:r>
              <a:rPr lang="en-US" b="1" dirty="0" smtClean="0"/>
              <a:t>Position</a:t>
            </a:r>
            <a:r>
              <a:rPr lang="en-US" b="1" dirty="0"/>
              <a:t>:</a:t>
            </a:r>
            <a:r>
              <a:rPr lang="en-US" dirty="0"/>
              <a:t> Forward-Guard ▪ </a:t>
            </a:r>
            <a:r>
              <a:rPr lang="en-US" b="1" dirty="0"/>
              <a:t>Shoots:</a:t>
            </a:r>
            <a:r>
              <a:rPr lang="en-US" dirty="0"/>
              <a:t> Right </a:t>
            </a:r>
            <a:r>
              <a:rPr lang="en-US" b="1" dirty="0"/>
              <a:t>Height:</a:t>
            </a:r>
            <a:r>
              <a:rPr lang="en-US" dirty="0"/>
              <a:t> 6-8 ▪ </a:t>
            </a:r>
            <a:r>
              <a:rPr lang="en-US" b="1" dirty="0"/>
              <a:t>Weight:</a:t>
            </a:r>
            <a:r>
              <a:rPr lang="en-US" dirty="0"/>
              <a:t> 240 lbs.  </a:t>
            </a:r>
            <a:r>
              <a:rPr lang="en-US" b="1" dirty="0" smtClean="0"/>
              <a:t>Born:</a:t>
            </a:r>
            <a:r>
              <a:rPr lang="en-US" dirty="0"/>
              <a:t> </a:t>
            </a:r>
            <a:r>
              <a:rPr lang="en-US" dirty="0" smtClean="0"/>
              <a:t>December 30, 1984 (Age 28)</a:t>
            </a:r>
          </a:p>
          <a:p>
            <a:r>
              <a:rPr lang="en-US" b="1" dirty="0" smtClean="0"/>
              <a:t>Draft: </a:t>
            </a:r>
            <a:r>
              <a:rPr lang="en-US" dirty="0" smtClean="0"/>
              <a:t>Cleveland Cavaliers, 1</a:t>
            </a:r>
            <a:r>
              <a:rPr lang="en-US" baseline="30000" dirty="0" smtClean="0"/>
              <a:t>st</a:t>
            </a:r>
            <a:r>
              <a:rPr lang="en-US" dirty="0" smtClean="0"/>
              <a:t> overall, 2003 draft</a:t>
            </a:r>
          </a:p>
          <a:p>
            <a:r>
              <a:rPr lang="en-US" b="1" dirty="0" smtClean="0"/>
              <a:t>Experience: </a:t>
            </a:r>
            <a:r>
              <a:rPr lang="en-US" dirty="0" smtClean="0"/>
              <a:t>10 seasons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179" y="1600200"/>
            <a:ext cx="3804621" cy="4290674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howjump?jump=firs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38647"/>
            <a:ext cx="819353" cy="8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0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Point 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91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/>
              <a:t>The ability to shoot the three point shot is key for any great guard/forward. It helps to draw defenders out of the paint, and it worth more points that traditional field goals. 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58"/>
              </p:ext>
            </p:extLst>
          </p:nvPr>
        </p:nvGraphicFramePr>
        <p:xfrm>
          <a:off x="1287056" y="3429000"/>
          <a:ext cx="656988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63"/>
                <a:gridCol w="2189963"/>
                <a:gridCol w="21899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Player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-Point FG Made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3-Point FG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Michael</a:t>
                      </a:r>
                      <a:r>
                        <a:rPr lang="en-US" baseline="0" dirty="0" smtClean="0"/>
                        <a:t> 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Kobe Bryant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Lebron</a:t>
                      </a:r>
                      <a:r>
                        <a:rPr lang="en-US" dirty="0" smtClean="0"/>
                        <a:t> James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437" y="5669017"/>
            <a:ext cx="1587563" cy="1188983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38647"/>
            <a:ext cx="819353" cy="819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7195" y="6611779"/>
            <a:ext cx="1889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*Stat totals after first 10 seasons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708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30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/>
              <a:t>Defense is the act of stopping your opponent from scoring. Great defenders disrupt their opponents, help their teammates, and record steals, blocks, and charges.</a:t>
            </a:r>
            <a:endParaRPr lang="en-US" sz="20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41603"/>
              </p:ext>
            </p:extLst>
          </p:nvPr>
        </p:nvGraphicFramePr>
        <p:xfrm>
          <a:off x="1287056" y="3429000"/>
          <a:ext cx="656988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63"/>
                <a:gridCol w="2189963"/>
                <a:gridCol w="21899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Player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Blocks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Michael</a:t>
                      </a:r>
                      <a:r>
                        <a:rPr lang="en-US" baseline="0" dirty="0" smtClean="0"/>
                        <a:t> 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Kobe Bryant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Lebron</a:t>
                      </a:r>
                      <a:r>
                        <a:rPr lang="en-US" dirty="0" smtClean="0"/>
                        <a:t> James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>
            <a:hlinkClick r:id="rId2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8647"/>
            <a:ext cx="819353" cy="819353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437" y="5669017"/>
            <a:ext cx="1587563" cy="11889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7195" y="6611779"/>
            <a:ext cx="1889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*Stat totals after first 10 seasons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946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81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/>
              <a:t>At the end of the day, scoring is the most highly touted skill for a great player. The only way to win, after all, is to score more points than your opponent. A really good scorer makes a lot of field goal and usually shoots a good percentage from the field. </a:t>
            </a:r>
            <a:endParaRPr lang="en-US" sz="20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01755"/>
              </p:ext>
            </p:extLst>
          </p:nvPr>
        </p:nvGraphicFramePr>
        <p:xfrm>
          <a:off x="1287056" y="3429000"/>
          <a:ext cx="656988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63"/>
                <a:gridCol w="2189963"/>
                <a:gridCol w="21899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Player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Field Goals Made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Shooting</a:t>
                      </a:r>
                      <a:r>
                        <a:rPr lang="en-US" baseline="0" dirty="0" smtClean="0"/>
                        <a:t> Percentage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Michael</a:t>
                      </a:r>
                      <a:r>
                        <a:rPr lang="en-US" baseline="0" dirty="0" smtClean="0"/>
                        <a:t> 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Kobe Bryant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Lebron</a:t>
                      </a:r>
                      <a:r>
                        <a:rPr lang="en-US" dirty="0" smtClean="0"/>
                        <a:t> James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>
            <a:hlinkClick r:id="rId2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8647"/>
            <a:ext cx="819353" cy="819353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437" y="5669017"/>
            <a:ext cx="1587563" cy="1188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7195" y="6611779"/>
            <a:ext cx="1889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*Stat totals after first 10 seasons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187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273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Perhaps the biggest measure of greatness, winning is the objective of any basketball team. Some players have a relentless drive to win games, and more importantly to win championships, and these players become invaluable to their teams.</a:t>
            </a:r>
            <a:endParaRPr lang="en-US" sz="20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24044"/>
              </p:ext>
            </p:extLst>
          </p:nvPr>
        </p:nvGraphicFramePr>
        <p:xfrm>
          <a:off x="2382037" y="3429000"/>
          <a:ext cx="43799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63"/>
                <a:gridCol w="21899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Player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Championships</a:t>
                      </a:r>
                      <a:r>
                        <a:rPr lang="en-US" baseline="0" dirty="0" smtClean="0"/>
                        <a:t> Won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Michael</a:t>
                      </a:r>
                      <a:r>
                        <a:rPr lang="en-US" baseline="0" dirty="0" smtClean="0"/>
                        <a:t> 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Kobe Bryant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Lebron</a:t>
                      </a:r>
                      <a:r>
                        <a:rPr lang="en-US" dirty="0" smtClean="0"/>
                        <a:t> James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437" y="5669017"/>
            <a:ext cx="1587563" cy="1188983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38647"/>
            <a:ext cx="819353" cy="819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7195" y="6611779"/>
            <a:ext cx="1889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*Stat totals after first 10 seasons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6219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Free-Throw 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2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/>
              <a:t>Free-throw shooting is a crucial asset in being a great scorer, and a great player. Free throws can be the difference between winning and losing, and require a great deal of confidence and concentration. </a:t>
            </a:r>
            <a:endParaRPr lang="en-US" sz="2000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9506"/>
              </p:ext>
            </p:extLst>
          </p:nvPr>
        </p:nvGraphicFramePr>
        <p:xfrm>
          <a:off x="1287056" y="3429000"/>
          <a:ext cx="656988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63"/>
                <a:gridCol w="2189963"/>
                <a:gridCol w="21899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Player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Free-Throws Made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Free-Throw </a:t>
                      </a:r>
                      <a:r>
                        <a:rPr lang="en-US" baseline="0" dirty="0" smtClean="0"/>
                        <a:t>Percentage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Michael</a:t>
                      </a:r>
                      <a:r>
                        <a:rPr lang="en-US" baseline="0" dirty="0" smtClean="0"/>
                        <a:t> 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Kobe Bryant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Lebron</a:t>
                      </a:r>
                      <a:r>
                        <a:rPr lang="en-US" dirty="0" smtClean="0"/>
                        <a:t> James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437" y="5669017"/>
            <a:ext cx="1587563" cy="1188983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howjump?jump=firs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38647"/>
            <a:ext cx="819353" cy="819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7195" y="6611779"/>
            <a:ext cx="1889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*Stat totals after first 10 seasons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612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420</Words>
  <Application>Microsoft Macintosh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Greatest Player Of All Time?</vt:lpstr>
      <vt:lpstr>Michael “Air Jordan” Jordan!!!</vt:lpstr>
      <vt:lpstr>Kobe “Black Mamba”Bryant!!!!</vt:lpstr>
      <vt:lpstr>Lebron “King James” James</vt:lpstr>
      <vt:lpstr>3 Point Shooting</vt:lpstr>
      <vt:lpstr>Defense</vt:lpstr>
      <vt:lpstr>Scoring</vt:lpstr>
      <vt:lpstr>Winning</vt:lpstr>
      <vt:lpstr>Free-Throw Shooting</vt:lpstr>
      <vt:lpstr>Career Highlights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Greatest Player Of All Time?</dc:title>
  <dc:creator>Will Townsville</dc:creator>
  <cp:lastModifiedBy>Will Townsville</cp:lastModifiedBy>
  <cp:revision>18</cp:revision>
  <dcterms:created xsi:type="dcterms:W3CDTF">2013-05-14T01:38:41Z</dcterms:created>
  <dcterms:modified xsi:type="dcterms:W3CDTF">2013-05-28T19:54:04Z</dcterms:modified>
</cp:coreProperties>
</file>