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78"/>
  </p:normalViewPr>
  <p:slideViewPr>
    <p:cSldViewPr snapToObjects="1">
      <p:cViewPr varScale="1">
        <p:scale>
          <a:sx n="218" d="100"/>
          <a:sy n="218" d="100"/>
        </p:scale>
        <p:origin x="22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0D7B25-ACE0-FE4A-BEC5-FD704410E4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5800" y="10477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3D918E-2A9B-6747-A03F-B30194E3F2D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371600" y="2343150"/>
            <a:ext cx="647700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7515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9580"/>
            <a:ext cx="2514600" cy="66436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1329"/>
            <a:ext cx="5486400" cy="363616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200150"/>
            <a:ext cx="25146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4950"/>
            <a:ext cx="8229600" cy="26511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18930" y="515937"/>
            <a:ext cx="205740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15937"/>
            <a:ext cx="601980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4E6B13-39B8-4D40-9CBD-E590BDBDE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BC86925-5A9A-6740-9E5C-7BCBAD061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143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7BFB1A0-763F-9649-80AF-54626BA9BE4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430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2651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77691"/>
            <a:ext cx="7772400" cy="10215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52550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851"/>
            <a:ext cx="4038600" cy="310872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>
                <a:solidFill>
                  <a:srgbClr val="006096"/>
                </a:solidFill>
              </a:defRPr>
            </a:lvl2pPr>
            <a:lvl3pPr>
              <a:defRPr sz="2000">
                <a:solidFill>
                  <a:srgbClr val="006096"/>
                </a:solidFill>
              </a:defRPr>
            </a:lvl3pPr>
            <a:lvl4pPr>
              <a:defRPr sz="1800">
                <a:solidFill>
                  <a:srgbClr val="006096"/>
                </a:solidFill>
              </a:defRPr>
            </a:lvl4pPr>
            <a:lvl5pPr>
              <a:defRPr sz="1800">
                <a:solidFill>
                  <a:srgbClr val="00609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1"/>
            <a:ext cx="4038600" cy="310872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>
                <a:solidFill>
                  <a:srgbClr val="006096"/>
                </a:solidFill>
              </a:defRPr>
            </a:lvl2pPr>
            <a:lvl3pPr>
              <a:defRPr sz="2000">
                <a:solidFill>
                  <a:srgbClr val="006096"/>
                </a:solidFill>
              </a:defRPr>
            </a:lvl3pPr>
            <a:lvl4pPr>
              <a:defRPr sz="1800">
                <a:solidFill>
                  <a:srgbClr val="006096"/>
                </a:solidFill>
              </a:defRPr>
            </a:lvl4pPr>
            <a:lvl5pPr>
              <a:defRPr sz="1800">
                <a:solidFill>
                  <a:srgbClr val="00609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0"/>
            <a:ext cx="4040188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8255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14350"/>
            <a:ext cx="4041775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88255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81550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86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01411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49"/>
            <a:ext cx="5111750" cy="358140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>
                <a:solidFill>
                  <a:srgbClr val="006096"/>
                </a:solidFill>
              </a:defRPr>
            </a:lvl2pPr>
            <a:lvl3pPr>
              <a:defRPr sz="2400">
                <a:solidFill>
                  <a:srgbClr val="006096"/>
                </a:solidFill>
              </a:defRPr>
            </a:lvl3pPr>
            <a:lvl4pPr>
              <a:defRPr sz="2000">
                <a:solidFill>
                  <a:srgbClr val="006096"/>
                </a:solidFill>
              </a:defRPr>
            </a:lvl4pPr>
            <a:lvl5pPr>
              <a:defRPr sz="2000">
                <a:solidFill>
                  <a:srgbClr val="00609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04950"/>
            <a:ext cx="3008313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63998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DF9DA6D-F7E2-B140-9CC9-B05B13746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7B3572-B2F7-8540-88ED-83EBB8D790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8CD052-60C5-E84C-AA7A-65B42BF5819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40261-5C78-2249-8238-305AEA81203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76910F-8714-2846-BBDC-964AA27167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FE7AA3-1A55-DF4E-B13E-930F5E3D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C6828-03E0-5D45-AB6F-2A46606A9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9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D328-B768-B746-9D9F-8596C007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AC850-F021-1C46-8B23-A11E8297EF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48F6B-63E3-564C-BEF3-1A9CEE306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E9E53-99B7-114B-9272-E8EF7BC7E9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5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</Words>
  <Application>Microsoft Macintosh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66</cp:revision>
  <dcterms:created xsi:type="dcterms:W3CDTF">2014-12-16T17:00:44Z</dcterms:created>
  <dcterms:modified xsi:type="dcterms:W3CDTF">2018-08-20T20:43:14Z</dcterms:modified>
</cp:coreProperties>
</file>