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/>
    <p:restoredTop sz="94678"/>
  </p:normalViewPr>
  <p:slideViewPr>
    <p:cSldViewPr snapToObjects="1">
      <p:cViewPr varScale="1">
        <p:scale>
          <a:sx n="218" d="100"/>
          <a:sy n="218" d="100"/>
        </p:scale>
        <p:origin x="22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5CB7454-15C1-A944-AC37-5542B6D3ECE9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CAD9EFA-3E97-9B4D-8EE7-720657CE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7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210EC45-414C-6A4E-BBBD-A09AEA33A371}" type="datetime1">
              <a:rPr lang="en-US"/>
              <a:pPr>
                <a:defRPr/>
              </a:pPr>
              <a:t>8/20/18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2" charset="0"/>
                <a:ea typeface="Geneva" pitchFamily="37" charset="-128"/>
                <a:cs typeface="Geneva" pitchFamily="3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FE6EDC6-DD80-2D48-A9E8-763FB51E6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06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Geneva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0D7B25-ACE0-FE4A-BEC5-FD704410E44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85800" y="1047750"/>
            <a:ext cx="7772400" cy="1066800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3D918E-2A9B-6747-A03F-B30194E3F2D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371600" y="2343150"/>
            <a:ext cx="6477000" cy="12954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B0F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275153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459580"/>
            <a:ext cx="2514600" cy="664369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1329"/>
            <a:ext cx="5486400" cy="363616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0" y="1200150"/>
            <a:ext cx="25146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09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8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04950"/>
            <a:ext cx="8229600" cy="26511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C6F69E68-A1F7-A441-8DC9-1255D615ACC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1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18930" y="515937"/>
            <a:ext cx="2057400" cy="357981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15937"/>
            <a:ext cx="6019800" cy="357981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3528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8FD8FFC6-973B-2442-BCAF-B040FDE7B89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142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44E6B13-39B8-4D40-9CBD-E590BDBDE0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6096"/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BC86925-5A9A-6740-9E5C-7BCBAD061A1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514350"/>
            <a:ext cx="8229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7BFB1A0-763F-9649-80AF-54626BA9BE47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57200" y="1543050"/>
            <a:ext cx="82296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018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3050"/>
            <a:ext cx="8229600" cy="2651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  <a:lvl2pPr>
              <a:defRPr>
                <a:solidFill>
                  <a:srgbClr val="006096"/>
                </a:solidFill>
              </a:defRPr>
            </a:lvl2pPr>
            <a:lvl3pPr>
              <a:defRPr>
                <a:solidFill>
                  <a:srgbClr val="006096"/>
                </a:solidFill>
              </a:defRPr>
            </a:lvl3pPr>
            <a:lvl4pPr>
              <a:defRPr>
                <a:solidFill>
                  <a:srgbClr val="006096"/>
                </a:solidFill>
              </a:defRPr>
            </a:lvl4pPr>
            <a:lvl5pPr>
              <a:defRPr>
                <a:solidFill>
                  <a:srgbClr val="00609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9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477691"/>
            <a:ext cx="7772400" cy="10215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cap="all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352550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8643EE7-E1E3-6A41-AED4-ADD0882BF97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18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1"/>
            <a:ext cx="4038600" cy="310872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6096"/>
                </a:solidFill>
              </a:defRPr>
            </a:lvl1pPr>
            <a:lvl2pPr>
              <a:defRPr sz="2400">
                <a:solidFill>
                  <a:srgbClr val="006096"/>
                </a:solidFill>
              </a:defRPr>
            </a:lvl2pPr>
            <a:lvl3pPr>
              <a:defRPr sz="2000">
                <a:solidFill>
                  <a:srgbClr val="006096"/>
                </a:solidFill>
              </a:defRPr>
            </a:lvl3pPr>
            <a:lvl4pPr>
              <a:defRPr sz="1800">
                <a:solidFill>
                  <a:srgbClr val="006096"/>
                </a:solidFill>
              </a:defRPr>
            </a:lvl4pPr>
            <a:lvl5pPr>
              <a:defRPr sz="1800">
                <a:solidFill>
                  <a:srgbClr val="00609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1"/>
            <a:ext cx="4038600" cy="310872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6096"/>
                </a:solidFill>
              </a:defRPr>
            </a:lvl1pPr>
            <a:lvl2pPr>
              <a:defRPr sz="2400">
                <a:solidFill>
                  <a:srgbClr val="006096"/>
                </a:solidFill>
              </a:defRPr>
            </a:lvl2pPr>
            <a:lvl3pPr>
              <a:defRPr sz="2000">
                <a:solidFill>
                  <a:srgbClr val="006096"/>
                </a:solidFill>
              </a:defRPr>
            </a:lvl3pPr>
            <a:lvl4pPr>
              <a:defRPr sz="1800">
                <a:solidFill>
                  <a:srgbClr val="006096"/>
                </a:solidFill>
              </a:defRPr>
            </a:lvl4pPr>
            <a:lvl5pPr>
              <a:defRPr sz="1800">
                <a:solidFill>
                  <a:srgbClr val="006096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F8EF95E-660F-6F48-9B3C-B3F93E20AC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984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14350"/>
            <a:ext cx="4040188" cy="7739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60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288255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000">
                <a:solidFill>
                  <a:srgbClr val="006096"/>
                </a:solidFill>
              </a:defRPr>
            </a:lvl2pPr>
            <a:lvl3pPr>
              <a:defRPr sz="1800">
                <a:solidFill>
                  <a:srgbClr val="006096"/>
                </a:solidFill>
              </a:defRPr>
            </a:lvl3pPr>
            <a:lvl4pPr>
              <a:defRPr sz="1600">
                <a:solidFill>
                  <a:srgbClr val="006096"/>
                </a:solidFill>
              </a:defRPr>
            </a:lvl4pPr>
            <a:lvl5pPr>
              <a:defRPr sz="1600">
                <a:solidFill>
                  <a:srgbClr val="006096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514350"/>
            <a:ext cx="4041775" cy="77390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60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288255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6096"/>
                </a:solidFill>
              </a:defRPr>
            </a:lvl1pPr>
            <a:lvl2pPr>
              <a:defRPr sz="2000">
                <a:solidFill>
                  <a:srgbClr val="006096"/>
                </a:solidFill>
              </a:defRPr>
            </a:lvl2pPr>
            <a:lvl3pPr>
              <a:defRPr sz="1800">
                <a:solidFill>
                  <a:srgbClr val="006096"/>
                </a:solidFill>
              </a:defRPr>
            </a:lvl3pPr>
            <a:lvl4pPr>
              <a:defRPr sz="1600">
                <a:solidFill>
                  <a:srgbClr val="006096"/>
                </a:solidFill>
              </a:defRPr>
            </a:lvl4pPr>
            <a:lvl5pPr>
              <a:defRPr sz="1600">
                <a:solidFill>
                  <a:srgbClr val="006096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5052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7A9B1A9-890C-8B44-BE90-7CB4395EE4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4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7429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505200" y="4781550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88F1A38-2662-714D-BA55-F0640804B74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4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348600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5524B65-BD56-BC42-A8D4-F7B262BC0E7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03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01411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09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14349"/>
            <a:ext cx="5111750" cy="358140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6096"/>
                </a:solidFill>
              </a:defRPr>
            </a:lvl1pPr>
            <a:lvl2pPr>
              <a:defRPr sz="2800">
                <a:solidFill>
                  <a:srgbClr val="006096"/>
                </a:solidFill>
              </a:defRPr>
            </a:lvl2pPr>
            <a:lvl3pPr>
              <a:defRPr sz="2400">
                <a:solidFill>
                  <a:srgbClr val="006096"/>
                </a:solidFill>
              </a:defRPr>
            </a:lvl3pPr>
            <a:lvl4pPr>
              <a:defRPr sz="2000">
                <a:solidFill>
                  <a:srgbClr val="006096"/>
                </a:solidFill>
              </a:defRPr>
            </a:lvl4pPr>
            <a:lvl5pPr>
              <a:defRPr sz="2000">
                <a:solidFill>
                  <a:srgbClr val="006096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04950"/>
            <a:ext cx="3008313" cy="259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609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563998" y="4767263"/>
            <a:ext cx="2133600" cy="274637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0C045864-67DE-844A-AC03-EBD93572A5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3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DF9DA6D-F7E2-B140-9CC9-B05B13746E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590550"/>
            <a:ext cx="8229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D7B3572-B2F7-8540-88ED-83EBB8D790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19250"/>
            <a:ext cx="82296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Helvetica Neue" pitchFamily="-65" charset="0"/>
          <a:ea typeface="Geneva" pitchFamily="-65" charset="-128"/>
          <a:cs typeface="Geneva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Geneva" pitchFamily="-65" charset="-128"/>
          <a:cs typeface="Calibri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Calibri"/>
          <a:ea typeface="ヒラギノ角ゴ Pro W3" charset="-128"/>
          <a:cs typeface="Calibri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2"/>
          </a:solidFill>
          <a:latin typeface="Calibri"/>
          <a:ea typeface="ヒラギノ角ゴ Pro W3" charset="-128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8CD052-60C5-E84C-AA7A-65B42BF581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40261-5C78-2249-8238-305AEA8120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3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76910F-8714-2846-BBDC-964AA27167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ED70C6-FDCB-5747-9A21-CEFC4DDC4D7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FE7AA3-1A55-DF4E-B13E-930F5E3DC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C6828-03E0-5D45-AB6F-2A46606A9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97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8D328-B768-B746-9D9F-8596C0074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4AC850-F021-1C46-8B23-A11E8297EFD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A48F6B-63E3-564C-BEF3-1A9CEE306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9E9E53-99B7-114B-9272-E8EF7BC7E9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742D8B-8594-4B44-80B0-BECC0F075DC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50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D Primary and Secondary">
      <a:dk1>
        <a:sysClr val="windowText" lastClr="000000"/>
      </a:dk1>
      <a:lt1>
        <a:sysClr val="window" lastClr="FFFFFF"/>
      </a:lt1>
      <a:dk2>
        <a:srgbClr val="00539F"/>
      </a:dk2>
      <a:lt2>
        <a:srgbClr val="EEECE1"/>
      </a:lt2>
      <a:accent1>
        <a:srgbClr val="4F81BD"/>
      </a:accent1>
      <a:accent2>
        <a:srgbClr val="AF1E2D"/>
      </a:accent2>
      <a:accent3>
        <a:srgbClr val="BED600"/>
      </a:accent3>
      <a:accent4>
        <a:srgbClr val="5A8E22"/>
      </a:accent4>
      <a:accent5>
        <a:srgbClr val="00A0DF"/>
      </a:accent5>
      <a:accent6>
        <a:srgbClr val="EF8200"/>
      </a:accent6>
      <a:hlink>
        <a:srgbClr val="0053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2</Words>
  <Application>Microsoft Macintosh PowerPoint</Application>
  <PresentationFormat>On-screen Show (16:9)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ヒラギノ角ゴ Pro W3</vt:lpstr>
      <vt:lpstr>Arial</vt:lpstr>
      <vt:lpstr>Calibri</vt:lpstr>
      <vt:lpstr>Geneva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>University of Delaware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Gail Armstrong</dc:creator>
  <cp:lastModifiedBy>Microsoft Office User</cp:lastModifiedBy>
  <cp:revision>66</cp:revision>
  <dcterms:created xsi:type="dcterms:W3CDTF">2014-12-16T17:00:44Z</dcterms:created>
  <dcterms:modified xsi:type="dcterms:W3CDTF">2018-08-20T20:43:14Z</dcterms:modified>
</cp:coreProperties>
</file>