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/>
    <p:restoredTop sz="94678"/>
  </p:normalViewPr>
  <p:slideViewPr>
    <p:cSldViewPr snapToObjects="1">
      <p:cViewPr varScale="1">
        <p:scale>
          <a:sx n="218" d="100"/>
          <a:sy n="218" d="100"/>
        </p:scale>
        <p:origin x="22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5CB7454-15C1-A944-AC37-5542B6D3ECE9}" type="datetime1">
              <a:rPr lang="en-US"/>
              <a:pPr>
                <a:defRPr/>
              </a:pPr>
              <a:t>8/20/18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AD9EFA-3E97-9B4D-8EE7-720657CE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210EC45-414C-6A4E-BBBD-A09AEA33A371}" type="datetime1">
              <a:rPr lang="en-US"/>
              <a:pPr>
                <a:defRPr/>
              </a:pPr>
              <a:t>8/20/18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FE6EDC6-DD80-2D48-A9E8-763FB51E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018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459580"/>
            <a:ext cx="2514600" cy="664369"/>
          </a:xfrm>
        </p:spPr>
        <p:txBody>
          <a:bodyPr anchor="b"/>
          <a:lstStyle>
            <a:lvl1pPr algn="l">
              <a:defRPr sz="20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9580"/>
            <a:ext cx="5486400" cy="363616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0" y="1200150"/>
            <a:ext cx="25146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8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04950"/>
            <a:ext cx="8229600" cy="2651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6F69E68-A1F7-A441-8DC9-1255D615AC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1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18930" y="515937"/>
            <a:ext cx="2057400" cy="3579813"/>
          </a:xfr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15937"/>
            <a:ext cx="6019800" cy="3579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3528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D8FFC6-973B-2442-BCAF-B040FDE7B8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1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028A5-D74C-9248-B723-0EC6CD7FD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9DA271-5D74-634F-9D21-C09B874B18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3023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3050"/>
            <a:ext cx="8229600" cy="2651125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9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477691"/>
            <a:ext cx="7772400" cy="1021556"/>
          </a:xfrm>
        </p:spPr>
        <p:txBody>
          <a:bodyPr anchor="t">
            <a:normAutofit/>
          </a:bodyPr>
          <a:lstStyle>
            <a:lvl1pPr algn="l">
              <a:defRPr sz="3200" b="1" cap="all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352550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8643EE7-E1E3-6A41-AED4-ADD0882BF9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8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5851"/>
            <a:ext cx="4038600" cy="3108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1"/>
            <a:ext cx="4038600" cy="3108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F8EF95E-660F-6F48-9B3C-B3F93E20AC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14350"/>
            <a:ext cx="4040188" cy="77390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288255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514350"/>
            <a:ext cx="4041775" cy="77390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288255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7A9B1A9-890C-8B44-BE90-7CB4395EE4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4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88F1A38-2662-714D-BA55-F0640804B7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4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76600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524B65-BD56-BC42-A8D4-F7B262BC0E7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038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38150"/>
            <a:ext cx="3008313" cy="871538"/>
          </a:xfrm>
        </p:spPr>
        <p:txBody>
          <a:bodyPr anchor="b"/>
          <a:lstStyle>
            <a:lvl1pPr algn="l">
              <a:defRPr sz="20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438151"/>
            <a:ext cx="5111750" cy="3657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28750"/>
            <a:ext cx="3008313" cy="2667001"/>
          </a:xfrm>
        </p:spPr>
        <p:txBody>
          <a:bodyPr/>
          <a:lstStyle>
            <a:lvl1pPr marL="0" indent="0">
              <a:buNone/>
              <a:defRPr sz="1400">
                <a:solidFill>
                  <a:srgbClr val="00609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63998" y="4767263"/>
            <a:ext cx="21336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C045864-67DE-844A-AC03-EBD93572A5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3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914400"/>
            <a:ext cx="8229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43100"/>
            <a:ext cx="82296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Helvetica Neue" charset="0"/>
              </a:defRPr>
            </a:lvl1pPr>
          </a:lstStyle>
          <a:p>
            <a:pPr>
              <a:defRPr/>
            </a:pPr>
            <a:r>
              <a:rPr lang="en-US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80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2"/>
          </a:solidFill>
          <a:latin typeface="Calibri"/>
          <a:ea typeface="Geneva" pitchFamily="-65" charset="-128"/>
          <a:cs typeface="Calibri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2"/>
          </a:solidFill>
          <a:latin typeface="Calibri"/>
          <a:ea typeface="Geneva" pitchFamily="-65" charset="-128"/>
          <a:cs typeface="Calibri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2"/>
          </a:solidFill>
          <a:latin typeface="Calibri"/>
          <a:ea typeface="ヒラギノ角ゴ Pro W3" charset="-128"/>
          <a:cs typeface="Calibri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2"/>
          </a:solidFill>
          <a:latin typeface="Calibri"/>
          <a:ea typeface="ヒラギノ角ゴ Pro W3" charset="-128"/>
          <a:cs typeface="Calibri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2"/>
          </a:solidFill>
          <a:latin typeface="Calibri"/>
          <a:ea typeface="ヒラギノ角ゴ Pro W3" charset="-128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862B9-9B7C-D144-84C0-73F75744D5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9DB0FB-0262-2F45-B17F-5A7BF65024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217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9C794-423B-2D48-90CE-B4A57A81A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D34A6-9C41-CE44-BF17-3208359FF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5D44D-C8F8-6E4E-AF80-918C63286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70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6F3D2-1E75-B64D-9F59-01A8D8E70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713751-8747-AE44-8444-D8D53C7E7F8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B492D6-6761-1F40-B418-7061F20EE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D31D1-2ECC-A641-AF83-D32892FEFC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485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D Primary and Secondary">
      <a:dk1>
        <a:sysClr val="windowText" lastClr="000000"/>
      </a:dk1>
      <a:lt1>
        <a:sysClr val="window" lastClr="FFFFFF"/>
      </a:lt1>
      <a:dk2>
        <a:srgbClr val="00539F"/>
      </a:dk2>
      <a:lt2>
        <a:srgbClr val="EEECE1"/>
      </a:lt2>
      <a:accent1>
        <a:srgbClr val="4F81BD"/>
      </a:accent1>
      <a:accent2>
        <a:srgbClr val="AF1E2D"/>
      </a:accent2>
      <a:accent3>
        <a:srgbClr val="BED600"/>
      </a:accent3>
      <a:accent4>
        <a:srgbClr val="5A8E22"/>
      </a:accent4>
      <a:accent5>
        <a:srgbClr val="00A0DF"/>
      </a:accent5>
      <a:accent6>
        <a:srgbClr val="EF8200"/>
      </a:accent6>
      <a:hlink>
        <a:srgbClr val="0053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2</Words>
  <Application>Microsoft Macintosh PowerPoint</Application>
  <PresentationFormat>On-screen Show (16:9)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ヒラギノ角ゴ Pro W3</vt:lpstr>
      <vt:lpstr>Arial</vt:lpstr>
      <vt:lpstr>Calibri</vt:lpstr>
      <vt:lpstr>Geneva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Armstrong</dc:creator>
  <cp:lastModifiedBy>Microsoft Office User</cp:lastModifiedBy>
  <cp:revision>57</cp:revision>
  <dcterms:created xsi:type="dcterms:W3CDTF">2014-12-16T17:00:44Z</dcterms:created>
  <dcterms:modified xsi:type="dcterms:W3CDTF">2018-08-20T20:41:53Z</dcterms:modified>
</cp:coreProperties>
</file>