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9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/>
    <p:restoredTop sz="94678"/>
  </p:normalViewPr>
  <p:slideViewPr>
    <p:cSldViewPr snapToObjects="1">
      <p:cViewPr varScale="1">
        <p:scale>
          <a:sx n="218" d="100"/>
          <a:sy n="218" d="100"/>
        </p:scale>
        <p:origin x="22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5CB7454-15C1-A944-AC37-5542B6D3ECE9}" type="datetime1">
              <a:rPr lang="en-US"/>
              <a:pPr>
                <a:defRPr/>
              </a:pPr>
              <a:t>8/20/18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CAD9EFA-3E97-9B4D-8EE7-720657CEF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7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1210EC45-414C-6A4E-BBBD-A09AEA33A371}" type="datetime1">
              <a:rPr lang="en-US"/>
              <a:pPr>
                <a:defRPr/>
              </a:pPr>
              <a:t>8/20/18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FE6EDC6-DD80-2D48-A9E8-763FB51E6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0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95F1C-3447-014F-A03E-65CA47372F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85800" y="742950"/>
            <a:ext cx="7772400" cy="1066800"/>
          </a:xfrm>
        </p:spPr>
        <p:txBody>
          <a:bodyPr anchor="ctr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E5FC10-9685-A346-8AD2-79119408731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371600" y="2419350"/>
            <a:ext cx="6400800" cy="12192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B0F0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11706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81550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C6F69E68-A1F7-A441-8DC9-1255D615AC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19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38149"/>
            <a:ext cx="2057400" cy="3657601"/>
          </a:xfr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38149"/>
            <a:ext cx="6019800" cy="3657601"/>
          </a:xfr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4671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FD8FFC6-973B-2442-BCAF-B040FDE7B89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14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9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647950"/>
            <a:ext cx="7772400" cy="1021556"/>
          </a:xfrm>
        </p:spPr>
        <p:txBody>
          <a:bodyPr anchor="t">
            <a:normAutofit/>
          </a:bodyPr>
          <a:lstStyle>
            <a:lvl1pPr algn="l">
              <a:defRPr sz="3200" b="1" cap="all"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522809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3528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B8643EE7-E1E3-6A41-AED4-ADD0882BF9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18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09701"/>
            <a:ext cx="4038600" cy="2686049"/>
          </a:xfrm>
        </p:spPr>
        <p:txBody>
          <a:bodyPr/>
          <a:lstStyle>
            <a:lvl1pPr>
              <a:defRPr sz="2800">
                <a:solidFill>
                  <a:srgbClr val="006096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9701"/>
            <a:ext cx="4038600" cy="2686049"/>
          </a:xfrm>
        </p:spPr>
        <p:txBody>
          <a:bodyPr/>
          <a:lstStyle>
            <a:lvl1pPr>
              <a:defRPr sz="2800">
                <a:solidFill>
                  <a:srgbClr val="006096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2F8EF95E-660F-6F48-9B3C-B3F93E20AC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84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02445"/>
            <a:ext cx="4040188" cy="77390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09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276350"/>
            <a:ext cx="4040188" cy="2963466"/>
          </a:xfrm>
        </p:spPr>
        <p:txBody>
          <a:bodyPr/>
          <a:lstStyle>
            <a:lvl1pPr>
              <a:defRPr sz="2400">
                <a:solidFill>
                  <a:srgbClr val="006096"/>
                </a:solidFill>
              </a:defRPr>
            </a:lvl1pPr>
            <a:lvl2pPr>
              <a:defRPr sz="2000">
                <a:solidFill>
                  <a:srgbClr val="006096"/>
                </a:solidFill>
              </a:defRPr>
            </a:lvl2pPr>
            <a:lvl3pPr>
              <a:defRPr sz="1800">
                <a:solidFill>
                  <a:srgbClr val="006096"/>
                </a:solidFill>
              </a:defRPr>
            </a:lvl3pPr>
            <a:lvl4pPr>
              <a:defRPr sz="1600">
                <a:solidFill>
                  <a:srgbClr val="006096"/>
                </a:solidFill>
              </a:defRPr>
            </a:lvl4pPr>
            <a:lvl5pPr>
              <a:defRPr sz="1600">
                <a:solidFill>
                  <a:srgbClr val="006096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502445"/>
            <a:ext cx="4041775" cy="77390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09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276350"/>
            <a:ext cx="4041775" cy="2963466"/>
          </a:xfrm>
        </p:spPr>
        <p:txBody>
          <a:bodyPr/>
          <a:lstStyle>
            <a:lvl1pPr>
              <a:defRPr sz="2400">
                <a:solidFill>
                  <a:srgbClr val="006096"/>
                </a:solidFill>
              </a:defRPr>
            </a:lvl1pPr>
            <a:lvl2pPr>
              <a:defRPr sz="2000">
                <a:solidFill>
                  <a:srgbClr val="006096"/>
                </a:solidFill>
              </a:defRPr>
            </a:lvl2pPr>
            <a:lvl3pPr>
              <a:defRPr sz="1800">
                <a:solidFill>
                  <a:srgbClr val="006096"/>
                </a:solidFill>
              </a:defRPr>
            </a:lvl3pPr>
            <a:lvl4pPr>
              <a:defRPr sz="1600">
                <a:solidFill>
                  <a:srgbClr val="006096"/>
                </a:solidFill>
              </a:defRPr>
            </a:lvl4pPr>
            <a:lvl5pPr>
              <a:defRPr sz="1600">
                <a:solidFill>
                  <a:srgbClr val="006096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57A9B1A9-890C-8B44-BE90-7CB4395EE4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388F1A38-2662-714D-BA55-F0640804B7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4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D5524B65-BD56-BC42-A8D4-F7B262BC0E7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03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14350"/>
            <a:ext cx="3008313" cy="947738"/>
          </a:xfrm>
        </p:spPr>
        <p:txBody>
          <a:bodyPr anchor="b"/>
          <a:lstStyle>
            <a:lvl1pPr algn="l">
              <a:defRPr sz="20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14351"/>
            <a:ext cx="5111750" cy="3581400"/>
          </a:xfrm>
        </p:spPr>
        <p:txBody>
          <a:bodyPr/>
          <a:lstStyle>
            <a:lvl1pPr>
              <a:defRPr sz="3200">
                <a:solidFill>
                  <a:srgbClr val="006096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57351"/>
            <a:ext cx="3008313" cy="2438400"/>
          </a:xfrm>
        </p:spPr>
        <p:txBody>
          <a:bodyPr/>
          <a:lstStyle>
            <a:lvl1pPr marL="0" indent="0">
              <a:buNone/>
              <a:defRPr sz="1400">
                <a:solidFill>
                  <a:srgbClr val="00609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3528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0C045864-67DE-844A-AC03-EBD93572A5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3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375047"/>
          </a:xfrm>
        </p:spPr>
        <p:txBody>
          <a:bodyPr/>
          <a:lstStyle>
            <a:lvl1pPr marL="0" indent="0">
              <a:buNone/>
              <a:defRPr sz="1400">
                <a:solidFill>
                  <a:srgbClr val="00609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3528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83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90550"/>
            <a:ext cx="8229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19250"/>
            <a:ext cx="82296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93B461-7169-5047-801F-ADD6162A024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FF2BC-130E-454E-9865-6F360383A17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157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466ED-4D45-E44D-B8B1-9C2A3101F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A3627-267D-004F-94BF-63E6F1C2B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E2337-1E4F-774E-919D-D374915A7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41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EF255-CE98-EC42-B5B6-2D55DB578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FD3135-530C-AA4F-911D-71EDE879B4B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D4F61E-6355-CC42-BB3D-57959B11D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A91E11-6C91-F64C-90B5-39DD70E579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432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D Primary and Secondary">
      <a:dk1>
        <a:sysClr val="windowText" lastClr="000000"/>
      </a:dk1>
      <a:lt1>
        <a:sysClr val="window" lastClr="FFFFFF"/>
      </a:lt1>
      <a:dk2>
        <a:srgbClr val="00539F"/>
      </a:dk2>
      <a:lt2>
        <a:srgbClr val="EEECE1"/>
      </a:lt2>
      <a:accent1>
        <a:srgbClr val="4F81BD"/>
      </a:accent1>
      <a:accent2>
        <a:srgbClr val="AF1E2D"/>
      </a:accent2>
      <a:accent3>
        <a:srgbClr val="BED600"/>
      </a:accent3>
      <a:accent4>
        <a:srgbClr val="5A8E22"/>
      </a:accent4>
      <a:accent5>
        <a:srgbClr val="00A0DF"/>
      </a:accent5>
      <a:accent6>
        <a:srgbClr val="EF8200"/>
      </a:accent6>
      <a:hlink>
        <a:srgbClr val="0053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2</Words>
  <Application>Microsoft Macintosh PowerPoint</Application>
  <PresentationFormat>On-screen Show (16:9)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ヒラギノ角ゴ Pro W3</vt:lpstr>
      <vt:lpstr>Arial</vt:lpstr>
      <vt:lpstr>Calibri</vt:lpstr>
      <vt:lpstr>Geneva</vt:lpstr>
      <vt:lpstr>Helvetica Neue</vt:lpstr>
      <vt:lpstr>Office Theme</vt:lpstr>
      <vt:lpstr>PowerPoint Presentation</vt:lpstr>
      <vt:lpstr>PowerPoint Presentation</vt:lpstr>
      <vt:lpstr>PowerPoint Presentation</vt:lpstr>
    </vt:vector>
  </TitlesOfParts>
  <Company>University of Delaware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 Armstrong</dc:creator>
  <cp:lastModifiedBy>Microsoft Office User</cp:lastModifiedBy>
  <cp:revision>63</cp:revision>
  <dcterms:created xsi:type="dcterms:W3CDTF">2014-12-16T17:00:44Z</dcterms:created>
  <dcterms:modified xsi:type="dcterms:W3CDTF">2018-08-20T16:13:56Z</dcterms:modified>
</cp:coreProperties>
</file>