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6858000" cy="51435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78"/>
  </p:normalViewPr>
  <p:slideViewPr>
    <p:cSldViewPr snapToObjects="1">
      <p:cViewPr varScale="1">
        <p:scale>
          <a:sx n="218" d="100"/>
          <a:sy n="218" d="100"/>
        </p:scale>
        <p:origin x="1968" y="184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9/17/18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9/17/18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F0D7B25-ACE0-FE4A-BEC5-FD704410E44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4350" y="1047750"/>
            <a:ext cx="5829300" cy="106680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bg1"/>
                </a:solidFill>
              </a:defRPr>
            </a:lvl2pPr>
            <a:lvl3pPr marL="685800" indent="0" algn="ctr">
              <a:buNone/>
              <a:defRPr>
                <a:solidFill>
                  <a:schemeClr val="bg1"/>
                </a:solidFill>
              </a:defRPr>
            </a:lvl3pPr>
            <a:lvl4pPr marL="1028700" indent="0" algn="ctr">
              <a:buNone/>
              <a:defRPr>
                <a:solidFill>
                  <a:schemeClr val="bg1"/>
                </a:solidFill>
              </a:defRPr>
            </a:lvl4pPr>
            <a:lvl5pPr marL="13716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B3D918E-2A9B-6747-A03F-B30194E3F2D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28700" y="2343150"/>
            <a:ext cx="4857750" cy="12954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B0F0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275153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459581"/>
            <a:ext cx="1885950" cy="664369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451330"/>
            <a:ext cx="4114800" cy="363616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200151"/>
            <a:ext cx="188595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762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04951"/>
            <a:ext cx="6172200" cy="26511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4964198" y="515938"/>
            <a:ext cx="1543050" cy="357981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515938"/>
            <a:ext cx="4514850" cy="357981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5146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44E6B13-39B8-4D40-9CBD-E590BDBDE0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7BC86925-5A9A-6740-9E5C-7BCBAD061A1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514350"/>
            <a:ext cx="6172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7BFB1A0-763F-9649-80AF-54626BA9BE4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42900" y="1543051"/>
            <a:ext cx="6172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43051"/>
            <a:ext cx="6172200" cy="2651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2477691"/>
            <a:ext cx="5829300" cy="10215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 cap="all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1352550"/>
            <a:ext cx="58293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85851"/>
            <a:ext cx="3028950" cy="3108722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006096"/>
                </a:solidFill>
              </a:defRPr>
            </a:lvl1pPr>
            <a:lvl2pPr>
              <a:defRPr sz="1800">
                <a:solidFill>
                  <a:srgbClr val="006096"/>
                </a:solidFill>
              </a:defRPr>
            </a:lvl2pPr>
            <a:lvl3pPr>
              <a:defRPr sz="1500">
                <a:solidFill>
                  <a:srgbClr val="006096"/>
                </a:solidFill>
              </a:defRPr>
            </a:lvl3pPr>
            <a:lvl4pPr>
              <a:defRPr sz="1350">
                <a:solidFill>
                  <a:srgbClr val="006096"/>
                </a:solidFill>
              </a:defRPr>
            </a:lvl4pPr>
            <a:lvl5pPr>
              <a:defRPr sz="1350">
                <a:solidFill>
                  <a:srgbClr val="00609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085851"/>
            <a:ext cx="3028950" cy="3108722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006096"/>
                </a:solidFill>
              </a:defRPr>
            </a:lvl1pPr>
            <a:lvl2pPr>
              <a:defRPr sz="1800">
                <a:solidFill>
                  <a:srgbClr val="006096"/>
                </a:solidFill>
              </a:defRPr>
            </a:lvl2pPr>
            <a:lvl3pPr>
              <a:defRPr sz="1500">
                <a:solidFill>
                  <a:srgbClr val="006096"/>
                </a:solidFill>
              </a:defRPr>
            </a:lvl3pPr>
            <a:lvl4pPr>
              <a:defRPr sz="1350">
                <a:solidFill>
                  <a:srgbClr val="006096"/>
                </a:solidFill>
              </a:defRPr>
            </a:lvl4pPr>
            <a:lvl5pPr>
              <a:defRPr sz="1350">
                <a:solidFill>
                  <a:srgbClr val="00609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514350"/>
            <a:ext cx="3030141" cy="7739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609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288255"/>
            <a:ext cx="3030141" cy="296346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6096"/>
                </a:solidFill>
              </a:defRPr>
            </a:lvl1pPr>
            <a:lvl2pPr>
              <a:defRPr sz="1500">
                <a:solidFill>
                  <a:srgbClr val="006096"/>
                </a:solidFill>
              </a:defRPr>
            </a:lvl2pPr>
            <a:lvl3pPr>
              <a:defRPr sz="1350">
                <a:solidFill>
                  <a:srgbClr val="006096"/>
                </a:solidFill>
              </a:defRPr>
            </a:lvl3pPr>
            <a:lvl4pPr>
              <a:defRPr sz="1200">
                <a:solidFill>
                  <a:srgbClr val="006096"/>
                </a:solidFill>
              </a:defRPr>
            </a:lvl4pPr>
            <a:lvl5pPr>
              <a:defRPr sz="1200">
                <a:solidFill>
                  <a:srgbClr val="00609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514350"/>
            <a:ext cx="3031331" cy="7739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609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288255"/>
            <a:ext cx="3031331" cy="296346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6096"/>
                </a:solidFill>
              </a:defRPr>
            </a:lvl1pPr>
            <a:lvl2pPr>
              <a:defRPr sz="1500">
                <a:solidFill>
                  <a:srgbClr val="006096"/>
                </a:solidFill>
              </a:defRPr>
            </a:lvl2pPr>
            <a:lvl3pPr>
              <a:defRPr sz="1350">
                <a:solidFill>
                  <a:srgbClr val="006096"/>
                </a:solidFill>
              </a:defRPr>
            </a:lvl3pPr>
            <a:lvl4pPr>
              <a:defRPr sz="1200">
                <a:solidFill>
                  <a:srgbClr val="006096"/>
                </a:solidFill>
              </a:defRPr>
            </a:lvl4pPr>
            <a:lvl5pPr>
              <a:defRPr sz="1200">
                <a:solidFill>
                  <a:srgbClr val="00609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2628900" y="4781551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51145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01411"/>
            <a:ext cx="2256235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514350"/>
            <a:ext cx="3833813" cy="35814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1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500">
                <a:solidFill>
                  <a:srgbClr val="006096"/>
                </a:solidFill>
              </a:defRPr>
            </a:lvl4pPr>
            <a:lvl5pPr>
              <a:defRPr sz="1500">
                <a:solidFill>
                  <a:srgbClr val="006096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504950"/>
            <a:ext cx="2256235" cy="259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72999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DF9DA6D-F7E2-B140-9CC9-B05B13746E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590550"/>
            <a:ext cx="6172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7B3572-B2F7-8540-88ED-83EBB8D790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1619251"/>
            <a:ext cx="6172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769930-C6C2-CB4E-A310-52603A59C77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1316-866A-7E4A-B776-DCF1424CD51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1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745F41-0998-C14C-A6E0-07D499C1EA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F7DA5F-BF57-F448-A182-35BBA2C30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AAE07-0882-A743-A02D-0685C655E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2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07EB2-021F-0443-A41B-F0FA5629A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DAB133-C37E-AE45-99B1-83739DA9EA3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C780EE-8F50-B84D-B3F5-A84F10651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02910-F10F-F645-A324-8C36C93D1C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0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2</Words>
  <Application>Microsoft Macintosh PowerPoint</Application>
  <PresentationFormat>Custom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ヒラギノ角ゴ Pro W3</vt:lpstr>
      <vt:lpstr>Arial</vt:lpstr>
      <vt:lpstr>Calibri</vt:lpstr>
      <vt:lpstr>Geneva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Microsoft Office User</cp:lastModifiedBy>
  <cp:revision>67</cp:revision>
  <dcterms:created xsi:type="dcterms:W3CDTF">2014-12-16T17:00:44Z</dcterms:created>
  <dcterms:modified xsi:type="dcterms:W3CDTF">2018-09-17T20:23:16Z</dcterms:modified>
</cp:coreProperties>
</file>